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71" r:id="rId6"/>
    <p:sldId id="284" r:id="rId7"/>
    <p:sldId id="285" r:id="rId8"/>
    <p:sldId id="286" r:id="rId9"/>
    <p:sldId id="287" r:id="rId10"/>
    <p:sldId id="260" r:id="rId11"/>
    <p:sldId id="272" r:id="rId12"/>
    <p:sldId id="283" r:id="rId13"/>
    <p:sldId id="261" r:id="rId14"/>
    <p:sldId id="273" r:id="rId15"/>
    <p:sldId id="288" r:id="rId16"/>
    <p:sldId id="262" r:id="rId17"/>
    <p:sldId id="291" r:id="rId18"/>
    <p:sldId id="290" r:id="rId19"/>
    <p:sldId id="274" r:id="rId20"/>
    <p:sldId id="292" r:id="rId21"/>
    <p:sldId id="293" r:id="rId22"/>
    <p:sldId id="294" r:id="rId23"/>
    <p:sldId id="263" r:id="rId24"/>
    <p:sldId id="275" r:id="rId25"/>
    <p:sldId id="264" r:id="rId26"/>
    <p:sldId id="276" r:id="rId27"/>
    <p:sldId id="265" r:id="rId28"/>
    <p:sldId id="277" r:id="rId29"/>
    <p:sldId id="295" r:id="rId30"/>
    <p:sldId id="268" r:id="rId31"/>
    <p:sldId id="278" r:id="rId32"/>
    <p:sldId id="266" r:id="rId33"/>
    <p:sldId id="279" r:id="rId34"/>
    <p:sldId id="296" r:id="rId35"/>
    <p:sldId id="280" r:id="rId36"/>
    <p:sldId id="298" r:id="rId37"/>
    <p:sldId id="267" r:id="rId38"/>
    <p:sldId id="297" r:id="rId39"/>
    <p:sldId id="269" r:id="rId40"/>
    <p:sldId id="281" r:id="rId41"/>
    <p:sldId id="270" r:id="rId42"/>
    <p:sldId id="28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4660"/>
  </p:normalViewPr>
  <p:slideViewPr>
    <p:cSldViewPr snapToGrid="0">
      <p:cViewPr>
        <p:scale>
          <a:sx n="86" d="100"/>
          <a:sy n="86" d="100"/>
        </p:scale>
        <p:origin x="413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92FA7E-B14E-45A7-A663-DEBB8DDB54C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F5B06C-37AC-4990-98DA-242B98D9C2B3}">
      <dgm:prSet phldrT="[Text]"/>
      <dgm:spPr/>
      <dgm:t>
        <a:bodyPr/>
        <a:lstStyle/>
        <a:p>
          <a:r>
            <a:rPr lang="en-US" dirty="0"/>
            <a:t>ggplot2</a:t>
          </a:r>
        </a:p>
      </dgm:t>
    </dgm:pt>
    <dgm:pt modelId="{84B2916A-1EE2-4D79-807D-B3A2C78A49B8}" type="parTrans" cxnId="{EEB8A10F-586B-427A-92A5-97820D88BCAE}">
      <dgm:prSet/>
      <dgm:spPr/>
      <dgm:t>
        <a:bodyPr/>
        <a:lstStyle/>
        <a:p>
          <a:endParaRPr lang="en-US"/>
        </a:p>
      </dgm:t>
    </dgm:pt>
    <dgm:pt modelId="{612DEDD6-026E-4A29-9E02-DF776B0ACC4E}" type="sibTrans" cxnId="{EEB8A10F-586B-427A-92A5-97820D88BCAE}">
      <dgm:prSet/>
      <dgm:spPr/>
      <dgm:t>
        <a:bodyPr/>
        <a:lstStyle/>
        <a:p>
          <a:endParaRPr lang="en-US"/>
        </a:p>
      </dgm:t>
    </dgm:pt>
    <dgm:pt modelId="{F3843A2E-1A27-45BC-AD3E-3B13AE2F5CDF}">
      <dgm:prSet phldrT="[Text]"/>
      <dgm:spPr/>
      <dgm:t>
        <a:bodyPr/>
        <a:lstStyle/>
        <a:p>
          <a:r>
            <a:rPr lang="en-US" dirty="0"/>
            <a:t>Plot(</a:t>
          </a:r>
          <a:r>
            <a:rPr lang="en-US" dirty="0" err="1"/>
            <a:t>kanvas</a:t>
          </a:r>
          <a:r>
            <a:rPr lang="en-US" dirty="0"/>
            <a:t>)</a:t>
          </a:r>
        </a:p>
      </dgm:t>
    </dgm:pt>
    <dgm:pt modelId="{D760FADA-1B49-4BE1-8215-6F792BEE5AD4}" type="parTrans" cxnId="{D94A766B-6963-44B3-A9D0-172443AD873A}">
      <dgm:prSet/>
      <dgm:spPr/>
      <dgm:t>
        <a:bodyPr/>
        <a:lstStyle/>
        <a:p>
          <a:endParaRPr lang="en-US"/>
        </a:p>
      </dgm:t>
    </dgm:pt>
    <dgm:pt modelId="{A74EAB17-1057-4FA4-9A4F-4A904A14F2F8}" type="sibTrans" cxnId="{D94A766B-6963-44B3-A9D0-172443AD873A}">
      <dgm:prSet/>
      <dgm:spPr/>
      <dgm:t>
        <a:bodyPr/>
        <a:lstStyle/>
        <a:p>
          <a:endParaRPr lang="en-US"/>
        </a:p>
      </dgm:t>
    </dgm:pt>
    <dgm:pt modelId="{6D3DD5DE-477B-4EB3-B2DD-B380298DE0FF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F3B7BE1E-03A7-4E9A-98BF-451758BE91AF}" type="parTrans" cxnId="{B6817FDA-5EA1-48F0-ABB0-4699D5A55221}">
      <dgm:prSet/>
      <dgm:spPr/>
      <dgm:t>
        <a:bodyPr/>
        <a:lstStyle/>
        <a:p>
          <a:endParaRPr lang="en-US"/>
        </a:p>
      </dgm:t>
    </dgm:pt>
    <dgm:pt modelId="{0844B718-1368-41F1-A4B3-B6D5CCE5591B}" type="sibTrans" cxnId="{B6817FDA-5EA1-48F0-ABB0-4699D5A55221}">
      <dgm:prSet/>
      <dgm:spPr/>
      <dgm:t>
        <a:bodyPr/>
        <a:lstStyle/>
        <a:p>
          <a:endParaRPr lang="en-US"/>
        </a:p>
      </dgm:t>
    </dgm:pt>
    <dgm:pt modelId="{FABEEF76-9185-47E8-A1C4-2AD160520A54}">
      <dgm:prSet/>
      <dgm:spPr/>
      <dgm:t>
        <a:bodyPr/>
        <a:lstStyle/>
        <a:p>
          <a:r>
            <a:rPr lang="en-US" dirty="0"/>
            <a:t>Aesthetic mapping</a:t>
          </a:r>
        </a:p>
      </dgm:t>
    </dgm:pt>
    <dgm:pt modelId="{0B45CE10-0D06-459E-831C-5443C4EEB8B5}" type="parTrans" cxnId="{A1BD8111-5063-4D9D-9D49-482338D34269}">
      <dgm:prSet/>
      <dgm:spPr/>
      <dgm:t>
        <a:bodyPr/>
        <a:lstStyle/>
        <a:p>
          <a:endParaRPr lang="en-US"/>
        </a:p>
      </dgm:t>
    </dgm:pt>
    <dgm:pt modelId="{5CC520D7-E3D8-433E-8585-9B5AA4579A60}" type="sibTrans" cxnId="{A1BD8111-5063-4D9D-9D49-482338D34269}">
      <dgm:prSet/>
      <dgm:spPr/>
      <dgm:t>
        <a:bodyPr/>
        <a:lstStyle/>
        <a:p>
          <a:endParaRPr lang="en-US"/>
        </a:p>
      </dgm:t>
    </dgm:pt>
    <dgm:pt modelId="{C5B56780-1338-4581-8C08-1452CEDA438D}">
      <dgm:prSet/>
      <dgm:spPr/>
      <dgm:t>
        <a:bodyPr/>
        <a:lstStyle/>
        <a:p>
          <a:r>
            <a:rPr lang="en-US" dirty="0"/>
            <a:t>layer</a:t>
          </a:r>
        </a:p>
      </dgm:t>
    </dgm:pt>
    <dgm:pt modelId="{1917DED2-0CAF-4CCD-AE65-51B38E83AE7C}" type="parTrans" cxnId="{609DFFCC-7244-41F9-A965-B5B608E00B9C}">
      <dgm:prSet/>
      <dgm:spPr/>
      <dgm:t>
        <a:bodyPr/>
        <a:lstStyle/>
        <a:p>
          <a:endParaRPr lang="en-US"/>
        </a:p>
      </dgm:t>
    </dgm:pt>
    <dgm:pt modelId="{BC59987C-88F9-438E-B181-DA94E5F1B668}" type="sibTrans" cxnId="{609DFFCC-7244-41F9-A965-B5B608E00B9C}">
      <dgm:prSet/>
      <dgm:spPr/>
      <dgm:t>
        <a:bodyPr/>
        <a:lstStyle/>
        <a:p>
          <a:endParaRPr lang="en-US"/>
        </a:p>
      </dgm:t>
    </dgm:pt>
    <dgm:pt modelId="{3AC1BB33-B33B-481E-B0B9-E10AC8ED7F6A}" type="pres">
      <dgm:prSet presAssocID="{DF92FA7E-B14E-45A7-A663-DEBB8DDB54C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F15FE5A-F40B-4965-9C79-F496F4223999}" type="pres">
      <dgm:prSet presAssocID="{A3F5B06C-37AC-4990-98DA-242B98D9C2B3}" presName="root1" presStyleCnt="0"/>
      <dgm:spPr/>
    </dgm:pt>
    <dgm:pt modelId="{8539A7C0-7029-4C36-AAF8-D0D39ECD1ACE}" type="pres">
      <dgm:prSet presAssocID="{A3F5B06C-37AC-4990-98DA-242B98D9C2B3}" presName="LevelOneTextNode" presStyleLbl="node0" presStyleIdx="0" presStyleCnt="1">
        <dgm:presLayoutVars>
          <dgm:chPref val="3"/>
        </dgm:presLayoutVars>
      </dgm:prSet>
      <dgm:spPr/>
    </dgm:pt>
    <dgm:pt modelId="{68FEAC45-B269-4627-8701-804204B487DC}" type="pres">
      <dgm:prSet presAssocID="{A3F5B06C-37AC-4990-98DA-242B98D9C2B3}" presName="level2hierChild" presStyleCnt="0"/>
      <dgm:spPr/>
    </dgm:pt>
    <dgm:pt modelId="{BE0288ED-43F8-44AB-9B8F-496B8D399174}" type="pres">
      <dgm:prSet presAssocID="{F3B7BE1E-03A7-4E9A-98BF-451758BE91AF}" presName="conn2-1" presStyleLbl="parChTrans1D2" presStyleIdx="0" presStyleCnt="4"/>
      <dgm:spPr/>
    </dgm:pt>
    <dgm:pt modelId="{2783424A-F5EF-4401-8E76-BD438C082CFE}" type="pres">
      <dgm:prSet presAssocID="{F3B7BE1E-03A7-4E9A-98BF-451758BE91AF}" presName="connTx" presStyleLbl="parChTrans1D2" presStyleIdx="0" presStyleCnt="4"/>
      <dgm:spPr/>
    </dgm:pt>
    <dgm:pt modelId="{6A1487DA-4BBD-4F96-9E22-5D898FF92F95}" type="pres">
      <dgm:prSet presAssocID="{6D3DD5DE-477B-4EB3-B2DD-B380298DE0FF}" presName="root2" presStyleCnt="0"/>
      <dgm:spPr/>
    </dgm:pt>
    <dgm:pt modelId="{F863A356-4422-4437-9BF0-660F6E369C3A}" type="pres">
      <dgm:prSet presAssocID="{6D3DD5DE-477B-4EB3-B2DD-B380298DE0FF}" presName="LevelTwoTextNode" presStyleLbl="node2" presStyleIdx="0" presStyleCnt="4">
        <dgm:presLayoutVars>
          <dgm:chPref val="3"/>
        </dgm:presLayoutVars>
      </dgm:prSet>
      <dgm:spPr/>
    </dgm:pt>
    <dgm:pt modelId="{725B00F0-1836-4AAB-88B6-BC9561508412}" type="pres">
      <dgm:prSet presAssocID="{6D3DD5DE-477B-4EB3-B2DD-B380298DE0FF}" presName="level3hierChild" presStyleCnt="0"/>
      <dgm:spPr/>
    </dgm:pt>
    <dgm:pt modelId="{9D9F73A1-DE33-4C60-B70C-1C6919F4A0AD}" type="pres">
      <dgm:prSet presAssocID="{0B45CE10-0D06-459E-831C-5443C4EEB8B5}" presName="conn2-1" presStyleLbl="parChTrans1D2" presStyleIdx="1" presStyleCnt="4"/>
      <dgm:spPr/>
    </dgm:pt>
    <dgm:pt modelId="{CE143C1B-41D1-4EFD-A749-CA13ACAB62CA}" type="pres">
      <dgm:prSet presAssocID="{0B45CE10-0D06-459E-831C-5443C4EEB8B5}" presName="connTx" presStyleLbl="parChTrans1D2" presStyleIdx="1" presStyleCnt="4"/>
      <dgm:spPr/>
    </dgm:pt>
    <dgm:pt modelId="{7BE18858-3E4E-4CD2-A5BC-12B395AE9C79}" type="pres">
      <dgm:prSet presAssocID="{FABEEF76-9185-47E8-A1C4-2AD160520A54}" presName="root2" presStyleCnt="0"/>
      <dgm:spPr/>
    </dgm:pt>
    <dgm:pt modelId="{B72CA055-3146-4804-9CAD-00E8B0E1DCAE}" type="pres">
      <dgm:prSet presAssocID="{FABEEF76-9185-47E8-A1C4-2AD160520A54}" presName="LevelTwoTextNode" presStyleLbl="node2" presStyleIdx="1" presStyleCnt="4">
        <dgm:presLayoutVars>
          <dgm:chPref val="3"/>
        </dgm:presLayoutVars>
      </dgm:prSet>
      <dgm:spPr/>
    </dgm:pt>
    <dgm:pt modelId="{D0E3A958-8633-4F31-AE5B-35548F7A770F}" type="pres">
      <dgm:prSet presAssocID="{FABEEF76-9185-47E8-A1C4-2AD160520A54}" presName="level3hierChild" presStyleCnt="0"/>
      <dgm:spPr/>
    </dgm:pt>
    <dgm:pt modelId="{2B810227-E09C-48E9-88C6-47DEB81CAA91}" type="pres">
      <dgm:prSet presAssocID="{D760FADA-1B49-4BE1-8215-6F792BEE5AD4}" presName="conn2-1" presStyleLbl="parChTrans1D2" presStyleIdx="2" presStyleCnt="4"/>
      <dgm:spPr/>
    </dgm:pt>
    <dgm:pt modelId="{AE703D90-F689-4565-8514-420E6FEBEC87}" type="pres">
      <dgm:prSet presAssocID="{D760FADA-1B49-4BE1-8215-6F792BEE5AD4}" presName="connTx" presStyleLbl="parChTrans1D2" presStyleIdx="2" presStyleCnt="4"/>
      <dgm:spPr/>
    </dgm:pt>
    <dgm:pt modelId="{8D8C54EF-07A5-4EF2-AC65-B09F8FDC9D67}" type="pres">
      <dgm:prSet presAssocID="{F3843A2E-1A27-45BC-AD3E-3B13AE2F5CDF}" presName="root2" presStyleCnt="0"/>
      <dgm:spPr/>
    </dgm:pt>
    <dgm:pt modelId="{4AB015A1-199D-43E2-91AD-64FFA4D58DF3}" type="pres">
      <dgm:prSet presAssocID="{F3843A2E-1A27-45BC-AD3E-3B13AE2F5CDF}" presName="LevelTwoTextNode" presStyleLbl="node2" presStyleIdx="2" presStyleCnt="4">
        <dgm:presLayoutVars>
          <dgm:chPref val="3"/>
        </dgm:presLayoutVars>
      </dgm:prSet>
      <dgm:spPr/>
    </dgm:pt>
    <dgm:pt modelId="{1C1DFA0C-1C8E-41B4-B98C-C63676FDEEF5}" type="pres">
      <dgm:prSet presAssocID="{F3843A2E-1A27-45BC-AD3E-3B13AE2F5CDF}" presName="level3hierChild" presStyleCnt="0"/>
      <dgm:spPr/>
    </dgm:pt>
    <dgm:pt modelId="{66561BC5-9947-421E-A0DE-8C14B4250311}" type="pres">
      <dgm:prSet presAssocID="{1917DED2-0CAF-4CCD-AE65-51B38E83AE7C}" presName="conn2-1" presStyleLbl="parChTrans1D2" presStyleIdx="3" presStyleCnt="4"/>
      <dgm:spPr/>
    </dgm:pt>
    <dgm:pt modelId="{C418C6A5-0934-422A-BF80-B726CA1B0AF2}" type="pres">
      <dgm:prSet presAssocID="{1917DED2-0CAF-4CCD-AE65-51B38E83AE7C}" presName="connTx" presStyleLbl="parChTrans1D2" presStyleIdx="3" presStyleCnt="4"/>
      <dgm:spPr/>
    </dgm:pt>
    <dgm:pt modelId="{274F9955-818E-4E85-AD71-C24A26406BDB}" type="pres">
      <dgm:prSet presAssocID="{C5B56780-1338-4581-8C08-1452CEDA438D}" presName="root2" presStyleCnt="0"/>
      <dgm:spPr/>
    </dgm:pt>
    <dgm:pt modelId="{413216DD-3A3E-4BDF-A41B-8F357CAF22BF}" type="pres">
      <dgm:prSet presAssocID="{C5B56780-1338-4581-8C08-1452CEDA438D}" presName="LevelTwoTextNode" presStyleLbl="node2" presStyleIdx="3" presStyleCnt="4">
        <dgm:presLayoutVars>
          <dgm:chPref val="3"/>
        </dgm:presLayoutVars>
      </dgm:prSet>
      <dgm:spPr/>
    </dgm:pt>
    <dgm:pt modelId="{E92CA0AB-1AE4-45B1-9B49-CB259FE6F19C}" type="pres">
      <dgm:prSet presAssocID="{C5B56780-1338-4581-8C08-1452CEDA438D}" presName="level3hierChild" presStyleCnt="0"/>
      <dgm:spPr/>
    </dgm:pt>
  </dgm:ptLst>
  <dgm:cxnLst>
    <dgm:cxn modelId="{EEB8A10F-586B-427A-92A5-97820D88BCAE}" srcId="{DF92FA7E-B14E-45A7-A663-DEBB8DDB54C4}" destId="{A3F5B06C-37AC-4990-98DA-242B98D9C2B3}" srcOrd="0" destOrd="0" parTransId="{84B2916A-1EE2-4D79-807D-B3A2C78A49B8}" sibTransId="{612DEDD6-026E-4A29-9E02-DF776B0ACC4E}"/>
    <dgm:cxn modelId="{A1BD8111-5063-4D9D-9D49-482338D34269}" srcId="{A3F5B06C-37AC-4990-98DA-242B98D9C2B3}" destId="{FABEEF76-9185-47E8-A1C4-2AD160520A54}" srcOrd="1" destOrd="0" parTransId="{0B45CE10-0D06-459E-831C-5443C4EEB8B5}" sibTransId="{5CC520D7-E3D8-433E-8585-9B5AA4579A60}"/>
    <dgm:cxn modelId="{4B1DAD1F-9DF1-4BF0-8389-0C74380CBA76}" type="presOf" srcId="{F3B7BE1E-03A7-4E9A-98BF-451758BE91AF}" destId="{2783424A-F5EF-4401-8E76-BD438C082CFE}" srcOrd="1" destOrd="0" presId="urn:microsoft.com/office/officeart/2005/8/layout/hierarchy2"/>
    <dgm:cxn modelId="{7CEA1922-CC91-49A0-88BB-A71BD9D3D5E2}" type="presOf" srcId="{DF92FA7E-B14E-45A7-A663-DEBB8DDB54C4}" destId="{3AC1BB33-B33B-481E-B0B9-E10AC8ED7F6A}" srcOrd="0" destOrd="0" presId="urn:microsoft.com/office/officeart/2005/8/layout/hierarchy2"/>
    <dgm:cxn modelId="{E76F702D-C076-4599-B26E-5FA963DF53F9}" type="presOf" srcId="{1917DED2-0CAF-4CCD-AE65-51B38E83AE7C}" destId="{66561BC5-9947-421E-A0DE-8C14B4250311}" srcOrd="0" destOrd="0" presId="urn:microsoft.com/office/officeart/2005/8/layout/hierarchy2"/>
    <dgm:cxn modelId="{11C28841-78BA-4382-8697-1471E310DA89}" type="presOf" srcId="{A3F5B06C-37AC-4990-98DA-242B98D9C2B3}" destId="{8539A7C0-7029-4C36-AAF8-D0D39ECD1ACE}" srcOrd="0" destOrd="0" presId="urn:microsoft.com/office/officeart/2005/8/layout/hierarchy2"/>
    <dgm:cxn modelId="{D94A766B-6963-44B3-A9D0-172443AD873A}" srcId="{A3F5B06C-37AC-4990-98DA-242B98D9C2B3}" destId="{F3843A2E-1A27-45BC-AD3E-3B13AE2F5CDF}" srcOrd="2" destOrd="0" parTransId="{D760FADA-1B49-4BE1-8215-6F792BEE5AD4}" sibTransId="{A74EAB17-1057-4FA4-9A4F-4A904A14F2F8}"/>
    <dgm:cxn modelId="{17FAC76F-E2A6-431F-A185-44DD9DEA8262}" type="presOf" srcId="{F3843A2E-1A27-45BC-AD3E-3B13AE2F5CDF}" destId="{4AB015A1-199D-43E2-91AD-64FFA4D58DF3}" srcOrd="0" destOrd="0" presId="urn:microsoft.com/office/officeart/2005/8/layout/hierarchy2"/>
    <dgm:cxn modelId="{68001A89-70C4-46E1-A20A-37FC2A8CE3DE}" type="presOf" srcId="{C5B56780-1338-4581-8C08-1452CEDA438D}" destId="{413216DD-3A3E-4BDF-A41B-8F357CAF22BF}" srcOrd="0" destOrd="0" presId="urn:microsoft.com/office/officeart/2005/8/layout/hierarchy2"/>
    <dgm:cxn modelId="{890AB58A-9254-479E-A047-07DC54C055AE}" type="presOf" srcId="{1917DED2-0CAF-4CCD-AE65-51B38E83AE7C}" destId="{C418C6A5-0934-422A-BF80-B726CA1B0AF2}" srcOrd="1" destOrd="0" presId="urn:microsoft.com/office/officeart/2005/8/layout/hierarchy2"/>
    <dgm:cxn modelId="{D5FB0E8D-832F-44A3-85F9-F44601867A30}" type="presOf" srcId="{F3B7BE1E-03A7-4E9A-98BF-451758BE91AF}" destId="{BE0288ED-43F8-44AB-9B8F-496B8D399174}" srcOrd="0" destOrd="0" presId="urn:microsoft.com/office/officeart/2005/8/layout/hierarchy2"/>
    <dgm:cxn modelId="{2B557FA1-A1FD-441F-97BA-7B973FFA2E33}" type="presOf" srcId="{6D3DD5DE-477B-4EB3-B2DD-B380298DE0FF}" destId="{F863A356-4422-4437-9BF0-660F6E369C3A}" srcOrd="0" destOrd="0" presId="urn:microsoft.com/office/officeart/2005/8/layout/hierarchy2"/>
    <dgm:cxn modelId="{4D57BDA3-1BBC-4F47-9B33-C45BF6B31C6F}" type="presOf" srcId="{D760FADA-1B49-4BE1-8215-6F792BEE5AD4}" destId="{AE703D90-F689-4565-8514-420E6FEBEC87}" srcOrd="1" destOrd="0" presId="urn:microsoft.com/office/officeart/2005/8/layout/hierarchy2"/>
    <dgm:cxn modelId="{681EDBAD-EB7B-495C-B811-418A911D9DC5}" type="presOf" srcId="{FABEEF76-9185-47E8-A1C4-2AD160520A54}" destId="{B72CA055-3146-4804-9CAD-00E8B0E1DCAE}" srcOrd="0" destOrd="0" presId="urn:microsoft.com/office/officeart/2005/8/layout/hierarchy2"/>
    <dgm:cxn modelId="{3BC2D2C8-1E16-4A19-85F5-9ACE245D566E}" type="presOf" srcId="{0B45CE10-0D06-459E-831C-5443C4EEB8B5}" destId="{CE143C1B-41D1-4EFD-A749-CA13ACAB62CA}" srcOrd="1" destOrd="0" presId="urn:microsoft.com/office/officeart/2005/8/layout/hierarchy2"/>
    <dgm:cxn modelId="{609DFFCC-7244-41F9-A965-B5B608E00B9C}" srcId="{A3F5B06C-37AC-4990-98DA-242B98D9C2B3}" destId="{C5B56780-1338-4581-8C08-1452CEDA438D}" srcOrd="3" destOrd="0" parTransId="{1917DED2-0CAF-4CCD-AE65-51B38E83AE7C}" sibTransId="{BC59987C-88F9-438E-B181-DA94E5F1B668}"/>
    <dgm:cxn modelId="{B6817FDA-5EA1-48F0-ABB0-4699D5A55221}" srcId="{A3F5B06C-37AC-4990-98DA-242B98D9C2B3}" destId="{6D3DD5DE-477B-4EB3-B2DD-B380298DE0FF}" srcOrd="0" destOrd="0" parTransId="{F3B7BE1E-03A7-4E9A-98BF-451758BE91AF}" sibTransId="{0844B718-1368-41F1-A4B3-B6D5CCE5591B}"/>
    <dgm:cxn modelId="{07B155E4-841F-4AB8-B597-5C85A21F4304}" type="presOf" srcId="{0B45CE10-0D06-459E-831C-5443C4EEB8B5}" destId="{9D9F73A1-DE33-4C60-B70C-1C6919F4A0AD}" srcOrd="0" destOrd="0" presId="urn:microsoft.com/office/officeart/2005/8/layout/hierarchy2"/>
    <dgm:cxn modelId="{7C7492EC-BADB-4EFC-9CD3-758950BB7F0E}" type="presOf" srcId="{D760FADA-1B49-4BE1-8215-6F792BEE5AD4}" destId="{2B810227-E09C-48E9-88C6-47DEB81CAA91}" srcOrd="0" destOrd="0" presId="urn:microsoft.com/office/officeart/2005/8/layout/hierarchy2"/>
    <dgm:cxn modelId="{F5E62857-5461-4F25-8036-A722025AB10D}" type="presParOf" srcId="{3AC1BB33-B33B-481E-B0B9-E10AC8ED7F6A}" destId="{7F15FE5A-F40B-4965-9C79-F496F4223999}" srcOrd="0" destOrd="0" presId="urn:microsoft.com/office/officeart/2005/8/layout/hierarchy2"/>
    <dgm:cxn modelId="{F0A71226-04C2-4302-9F35-967D1366F118}" type="presParOf" srcId="{7F15FE5A-F40B-4965-9C79-F496F4223999}" destId="{8539A7C0-7029-4C36-AAF8-D0D39ECD1ACE}" srcOrd="0" destOrd="0" presId="urn:microsoft.com/office/officeart/2005/8/layout/hierarchy2"/>
    <dgm:cxn modelId="{EA34D0AB-CC81-4BA1-8E5F-EFBB85119F71}" type="presParOf" srcId="{7F15FE5A-F40B-4965-9C79-F496F4223999}" destId="{68FEAC45-B269-4627-8701-804204B487DC}" srcOrd="1" destOrd="0" presId="urn:microsoft.com/office/officeart/2005/8/layout/hierarchy2"/>
    <dgm:cxn modelId="{2524DA3F-E2CE-4081-A5D6-BE1BC1E8A11B}" type="presParOf" srcId="{68FEAC45-B269-4627-8701-804204B487DC}" destId="{BE0288ED-43F8-44AB-9B8F-496B8D399174}" srcOrd="0" destOrd="0" presId="urn:microsoft.com/office/officeart/2005/8/layout/hierarchy2"/>
    <dgm:cxn modelId="{6FAB9498-E500-4AEA-A226-A187FD212F91}" type="presParOf" srcId="{BE0288ED-43F8-44AB-9B8F-496B8D399174}" destId="{2783424A-F5EF-4401-8E76-BD438C082CFE}" srcOrd="0" destOrd="0" presId="urn:microsoft.com/office/officeart/2005/8/layout/hierarchy2"/>
    <dgm:cxn modelId="{A21CEC5A-F634-4A7E-A125-621A0818EA83}" type="presParOf" srcId="{68FEAC45-B269-4627-8701-804204B487DC}" destId="{6A1487DA-4BBD-4F96-9E22-5D898FF92F95}" srcOrd="1" destOrd="0" presId="urn:microsoft.com/office/officeart/2005/8/layout/hierarchy2"/>
    <dgm:cxn modelId="{3838F176-4B6A-4146-A107-2DB684E56062}" type="presParOf" srcId="{6A1487DA-4BBD-4F96-9E22-5D898FF92F95}" destId="{F863A356-4422-4437-9BF0-660F6E369C3A}" srcOrd="0" destOrd="0" presId="urn:microsoft.com/office/officeart/2005/8/layout/hierarchy2"/>
    <dgm:cxn modelId="{066A5BDE-95B2-4FC3-A25B-B19C83E8B6B5}" type="presParOf" srcId="{6A1487DA-4BBD-4F96-9E22-5D898FF92F95}" destId="{725B00F0-1836-4AAB-88B6-BC9561508412}" srcOrd="1" destOrd="0" presId="urn:microsoft.com/office/officeart/2005/8/layout/hierarchy2"/>
    <dgm:cxn modelId="{26418482-9525-4BAA-B6D7-AA5FF9E541E7}" type="presParOf" srcId="{68FEAC45-B269-4627-8701-804204B487DC}" destId="{9D9F73A1-DE33-4C60-B70C-1C6919F4A0AD}" srcOrd="2" destOrd="0" presId="urn:microsoft.com/office/officeart/2005/8/layout/hierarchy2"/>
    <dgm:cxn modelId="{4569695C-EC5E-4FD4-A0B3-ED7660664366}" type="presParOf" srcId="{9D9F73A1-DE33-4C60-B70C-1C6919F4A0AD}" destId="{CE143C1B-41D1-4EFD-A749-CA13ACAB62CA}" srcOrd="0" destOrd="0" presId="urn:microsoft.com/office/officeart/2005/8/layout/hierarchy2"/>
    <dgm:cxn modelId="{7EEBBD0A-B3B5-45C3-8AC2-E68196015C47}" type="presParOf" srcId="{68FEAC45-B269-4627-8701-804204B487DC}" destId="{7BE18858-3E4E-4CD2-A5BC-12B395AE9C79}" srcOrd="3" destOrd="0" presId="urn:microsoft.com/office/officeart/2005/8/layout/hierarchy2"/>
    <dgm:cxn modelId="{68172E1A-39BC-486B-96A7-EDBEFD1DBB37}" type="presParOf" srcId="{7BE18858-3E4E-4CD2-A5BC-12B395AE9C79}" destId="{B72CA055-3146-4804-9CAD-00E8B0E1DCAE}" srcOrd="0" destOrd="0" presId="urn:microsoft.com/office/officeart/2005/8/layout/hierarchy2"/>
    <dgm:cxn modelId="{6A317C0F-E05F-449F-8835-2004473F3F87}" type="presParOf" srcId="{7BE18858-3E4E-4CD2-A5BC-12B395AE9C79}" destId="{D0E3A958-8633-4F31-AE5B-35548F7A770F}" srcOrd="1" destOrd="0" presId="urn:microsoft.com/office/officeart/2005/8/layout/hierarchy2"/>
    <dgm:cxn modelId="{189D09BA-323E-4B70-A163-2510FDD82E08}" type="presParOf" srcId="{68FEAC45-B269-4627-8701-804204B487DC}" destId="{2B810227-E09C-48E9-88C6-47DEB81CAA91}" srcOrd="4" destOrd="0" presId="urn:microsoft.com/office/officeart/2005/8/layout/hierarchy2"/>
    <dgm:cxn modelId="{693FCE11-BE2F-44B8-AB42-20E33362AE1F}" type="presParOf" srcId="{2B810227-E09C-48E9-88C6-47DEB81CAA91}" destId="{AE703D90-F689-4565-8514-420E6FEBEC87}" srcOrd="0" destOrd="0" presId="urn:microsoft.com/office/officeart/2005/8/layout/hierarchy2"/>
    <dgm:cxn modelId="{FEA7840E-E2C7-4DF3-8773-711A5F3959F3}" type="presParOf" srcId="{68FEAC45-B269-4627-8701-804204B487DC}" destId="{8D8C54EF-07A5-4EF2-AC65-B09F8FDC9D67}" srcOrd="5" destOrd="0" presId="urn:microsoft.com/office/officeart/2005/8/layout/hierarchy2"/>
    <dgm:cxn modelId="{F61AC8F9-62A7-495C-9549-EBB5521FE881}" type="presParOf" srcId="{8D8C54EF-07A5-4EF2-AC65-B09F8FDC9D67}" destId="{4AB015A1-199D-43E2-91AD-64FFA4D58DF3}" srcOrd="0" destOrd="0" presId="urn:microsoft.com/office/officeart/2005/8/layout/hierarchy2"/>
    <dgm:cxn modelId="{03994FC3-4967-4A51-8010-168D0A96CEEF}" type="presParOf" srcId="{8D8C54EF-07A5-4EF2-AC65-B09F8FDC9D67}" destId="{1C1DFA0C-1C8E-41B4-B98C-C63676FDEEF5}" srcOrd="1" destOrd="0" presId="urn:microsoft.com/office/officeart/2005/8/layout/hierarchy2"/>
    <dgm:cxn modelId="{6C8310B6-88E8-4068-910F-988A4D965022}" type="presParOf" srcId="{68FEAC45-B269-4627-8701-804204B487DC}" destId="{66561BC5-9947-421E-A0DE-8C14B4250311}" srcOrd="6" destOrd="0" presId="urn:microsoft.com/office/officeart/2005/8/layout/hierarchy2"/>
    <dgm:cxn modelId="{ED34C40E-1D0E-4F25-84D1-5C75735A2336}" type="presParOf" srcId="{66561BC5-9947-421E-A0DE-8C14B4250311}" destId="{C418C6A5-0934-422A-BF80-B726CA1B0AF2}" srcOrd="0" destOrd="0" presId="urn:microsoft.com/office/officeart/2005/8/layout/hierarchy2"/>
    <dgm:cxn modelId="{7EA2F4D8-CA8F-47AA-B9CF-032E48988DC3}" type="presParOf" srcId="{68FEAC45-B269-4627-8701-804204B487DC}" destId="{274F9955-818E-4E85-AD71-C24A26406BDB}" srcOrd="7" destOrd="0" presId="urn:microsoft.com/office/officeart/2005/8/layout/hierarchy2"/>
    <dgm:cxn modelId="{72B81408-1913-43B1-8B40-A1E2FCB036FA}" type="presParOf" srcId="{274F9955-818E-4E85-AD71-C24A26406BDB}" destId="{413216DD-3A3E-4BDF-A41B-8F357CAF22BF}" srcOrd="0" destOrd="0" presId="urn:microsoft.com/office/officeart/2005/8/layout/hierarchy2"/>
    <dgm:cxn modelId="{B1A54BEA-EB65-43AC-B557-2C2BBA149980}" type="presParOf" srcId="{274F9955-818E-4E85-AD71-C24A26406BDB}" destId="{E92CA0AB-1AE4-45B1-9B49-CB259FE6F1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9A7C0-7029-4C36-AAF8-D0D39ECD1ACE}">
      <dsp:nvSpPr>
        <dsp:cNvPr id="0" name=""/>
        <dsp:cNvSpPr/>
      </dsp:nvSpPr>
      <dsp:spPr>
        <a:xfrm>
          <a:off x="1108193" y="1846652"/>
          <a:ext cx="2139698" cy="1069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ggplot2</a:t>
          </a:r>
        </a:p>
      </dsp:txBody>
      <dsp:txXfrm>
        <a:off x="1139528" y="1877987"/>
        <a:ext cx="2077028" cy="1007179"/>
      </dsp:txXfrm>
    </dsp:sp>
    <dsp:sp modelId="{BE0288ED-43F8-44AB-9B8F-496B8D399174}">
      <dsp:nvSpPr>
        <dsp:cNvPr id="0" name=""/>
        <dsp:cNvSpPr/>
      </dsp:nvSpPr>
      <dsp:spPr>
        <a:xfrm rot="17692822">
          <a:off x="2658683" y="1438617"/>
          <a:ext cx="20342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3429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624974" y="1407974"/>
        <a:ext cx="101714" cy="101714"/>
      </dsp:txXfrm>
    </dsp:sp>
    <dsp:sp modelId="{F863A356-4422-4437-9BF0-660F6E369C3A}">
      <dsp:nvSpPr>
        <dsp:cNvPr id="0" name=""/>
        <dsp:cNvSpPr/>
      </dsp:nvSpPr>
      <dsp:spPr>
        <a:xfrm>
          <a:off x="4103771" y="1162"/>
          <a:ext cx="2139698" cy="1069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</a:t>
          </a:r>
        </a:p>
      </dsp:txBody>
      <dsp:txXfrm>
        <a:off x="4135106" y="32497"/>
        <a:ext cx="2077028" cy="1007179"/>
      </dsp:txXfrm>
    </dsp:sp>
    <dsp:sp modelId="{9D9F73A1-DE33-4C60-B70C-1C6919F4A0AD}">
      <dsp:nvSpPr>
        <dsp:cNvPr id="0" name=""/>
        <dsp:cNvSpPr/>
      </dsp:nvSpPr>
      <dsp:spPr>
        <a:xfrm rot="19457599">
          <a:off x="3148822" y="2053780"/>
          <a:ext cx="10540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54018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9481" y="2047644"/>
        <a:ext cx="52700" cy="52700"/>
      </dsp:txXfrm>
    </dsp:sp>
    <dsp:sp modelId="{B72CA055-3146-4804-9CAD-00E8B0E1DCAE}">
      <dsp:nvSpPr>
        <dsp:cNvPr id="0" name=""/>
        <dsp:cNvSpPr/>
      </dsp:nvSpPr>
      <dsp:spPr>
        <a:xfrm>
          <a:off x="4103771" y="1231489"/>
          <a:ext cx="2139698" cy="1069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Aesthetic mapping</a:t>
          </a:r>
        </a:p>
      </dsp:txBody>
      <dsp:txXfrm>
        <a:off x="4135106" y="1262824"/>
        <a:ext cx="2077028" cy="1007179"/>
      </dsp:txXfrm>
    </dsp:sp>
    <dsp:sp modelId="{2B810227-E09C-48E9-88C6-47DEB81CAA91}">
      <dsp:nvSpPr>
        <dsp:cNvPr id="0" name=""/>
        <dsp:cNvSpPr/>
      </dsp:nvSpPr>
      <dsp:spPr>
        <a:xfrm rot="2142401">
          <a:off x="3148822" y="2668943"/>
          <a:ext cx="105401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54018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9481" y="2662808"/>
        <a:ext cx="52700" cy="52700"/>
      </dsp:txXfrm>
    </dsp:sp>
    <dsp:sp modelId="{4AB015A1-199D-43E2-91AD-64FFA4D58DF3}">
      <dsp:nvSpPr>
        <dsp:cNvPr id="0" name=""/>
        <dsp:cNvSpPr/>
      </dsp:nvSpPr>
      <dsp:spPr>
        <a:xfrm>
          <a:off x="4103771" y="2461815"/>
          <a:ext cx="2139698" cy="1069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Plot(</a:t>
          </a:r>
          <a:r>
            <a:rPr lang="en-US" sz="3200" kern="1200" dirty="0" err="1"/>
            <a:t>kanvas</a:t>
          </a:r>
          <a:r>
            <a:rPr lang="en-US" sz="3200" kern="1200" dirty="0"/>
            <a:t>)</a:t>
          </a:r>
        </a:p>
      </dsp:txBody>
      <dsp:txXfrm>
        <a:off x="4135106" y="2493150"/>
        <a:ext cx="2077028" cy="1007179"/>
      </dsp:txXfrm>
    </dsp:sp>
    <dsp:sp modelId="{66561BC5-9947-421E-A0DE-8C14B4250311}">
      <dsp:nvSpPr>
        <dsp:cNvPr id="0" name=""/>
        <dsp:cNvSpPr/>
      </dsp:nvSpPr>
      <dsp:spPr>
        <a:xfrm rot="3907178">
          <a:off x="2658683" y="3284106"/>
          <a:ext cx="203429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34296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624974" y="3253464"/>
        <a:ext cx="101714" cy="101714"/>
      </dsp:txXfrm>
    </dsp:sp>
    <dsp:sp modelId="{413216DD-3A3E-4BDF-A41B-8F357CAF22BF}">
      <dsp:nvSpPr>
        <dsp:cNvPr id="0" name=""/>
        <dsp:cNvSpPr/>
      </dsp:nvSpPr>
      <dsp:spPr>
        <a:xfrm>
          <a:off x="4103771" y="3692142"/>
          <a:ext cx="2139698" cy="1069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layer</a:t>
          </a:r>
        </a:p>
      </dsp:txBody>
      <dsp:txXfrm>
        <a:off x="4135106" y="3723477"/>
        <a:ext cx="2077028" cy="1007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76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38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0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5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4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6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9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7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99000">
              <a:schemeClr val="tx1">
                <a:lumMod val="50000"/>
              </a:schemeClr>
            </a:gs>
            <a:gs pos="100000">
              <a:schemeClr val="tx1"/>
            </a:gs>
            <a:gs pos="100000">
              <a:schemeClr val="tx1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212A6-3B41-4F7A-AD80-F034FAB84DFE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C687C-9335-4175-80E4-CC6500CA1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86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5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4.png"/><Relationship Id="rId9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3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0B0BE89-2BB0-4C6F-B005-DF32F91A7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9413" y="5048690"/>
            <a:ext cx="3034476" cy="56833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Prepared by Ronny Fahrudin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942205" y="117157"/>
            <a:ext cx="616707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Data Visualization in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Data Science 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Using  </a:t>
            </a:r>
          </a:p>
        </p:txBody>
      </p:sp>
      <p:pic>
        <p:nvPicPr>
          <p:cNvPr id="1026" name="Picture 2" descr="Rstudio logo&quot; Sticker by James9834 | Redbubble">
            <a:extLst>
              <a:ext uri="{FF2B5EF4-FFF2-40B4-BE49-F238E27FC236}">
                <a16:creationId xmlns:a16="http://schemas.microsoft.com/office/drawing/2014/main" id="{861ACDAD-22FD-4697-B852-4810F78D6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7" b="97000" l="1500" r="98833">
                        <a14:foregroundMark x1="40500" y1="12000" x2="47167" y2="70167"/>
                        <a14:foregroundMark x1="74333" y1="18500" x2="38500" y2="75500"/>
                        <a14:foregroundMark x1="54833" y1="10667" x2="59667" y2="68500"/>
                        <a14:foregroundMark x1="64000" y1="63000" x2="64000" y2="63000"/>
                        <a14:foregroundMark x1="88500" y1="54333" x2="88500" y2="54333"/>
                        <a14:foregroundMark x1="13000" y1="82500" x2="87667" y2="81167"/>
                        <a14:foregroundMark x1="44500" y1="89333" x2="52000" y2="89500"/>
                        <a14:foregroundMark x1="64333" y1="88167" x2="75167" y2="87167"/>
                        <a14:foregroundMark x1="77000" y1="87167" x2="86833" y2="84167"/>
                        <a14:foregroundMark x1="63167" y1="88833" x2="52167" y2="89500"/>
                        <a14:foregroundMark x1="42833" y1="89500" x2="23500" y2="87167"/>
                        <a14:foregroundMark x1="21833" y1="86667" x2="14833" y2="84167"/>
                        <a14:foregroundMark x1="13000" y1="80333" x2="19833" y2="77333"/>
                        <a14:foregroundMark x1="20667" y1="77333" x2="20667" y2="77333"/>
                        <a14:foregroundMark x1="17667" y1="73500" x2="12333" y2="63000"/>
                        <a14:foregroundMark x1="10833" y1="57500" x2="10500" y2="47500"/>
                        <a14:foregroundMark x1="10500" y1="43667" x2="13333" y2="34167"/>
                        <a14:foregroundMark x1="14833" y1="32000" x2="20000" y2="23667"/>
                        <a14:foregroundMark x1="20333" y1="23167" x2="30500" y2="15500"/>
                        <a14:foregroundMark x1="34333" y1="13500" x2="42833" y2="10000"/>
                        <a14:foregroundMark x1="44500" y1="10333" x2="53000" y2="10000"/>
                        <a14:foregroundMark x1="55333" y1="10000" x2="63667" y2="11667"/>
                        <a14:foregroundMark x1="65000" y1="13167" x2="74833" y2="18500"/>
                        <a14:foregroundMark x1="75500" y1="19833" x2="82833" y2="27667"/>
                        <a14:foregroundMark x1="84167" y1="30500" x2="87500" y2="38167"/>
                        <a14:foregroundMark x1="88500" y1="41333" x2="88500" y2="56000"/>
                        <a14:foregroundMark x1="88500" y1="57333" x2="78833" y2="7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4" t="6310" r="7696" b="7165"/>
          <a:stretch/>
        </p:blipFill>
        <p:spPr bwMode="auto">
          <a:xfrm>
            <a:off x="7924910" y="2702480"/>
            <a:ext cx="2201662" cy="224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ukas-blazek-mcSDtbWXUZU-unsplash">
            <a:extLst>
              <a:ext uri="{FF2B5EF4-FFF2-40B4-BE49-F238E27FC236}">
                <a16:creationId xmlns:a16="http://schemas.microsoft.com/office/drawing/2014/main" id="{FE616FDC-20AB-428F-95F7-F5FD07A0B7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6" y="1451632"/>
            <a:ext cx="5971011" cy="3954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A54802-BF73-4A9D-9F3A-EF60EFF61526}"/>
              </a:ext>
            </a:extLst>
          </p:cNvPr>
          <p:cNvSpPr/>
          <p:nvPr/>
        </p:nvSpPr>
        <p:spPr>
          <a:xfrm>
            <a:off x="82722" y="117157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gital Talent Scholarship">
            <a:extLst>
              <a:ext uri="{FF2B5EF4-FFF2-40B4-BE49-F238E27FC236}">
                <a16:creationId xmlns:a16="http://schemas.microsoft.com/office/drawing/2014/main" id="{24F1322E-3937-4C0A-9529-013468FF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41691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Paket Excel Dasar | DQLab">
            <a:extLst>
              <a:ext uri="{FF2B5EF4-FFF2-40B4-BE49-F238E27FC236}">
                <a16:creationId xmlns:a16="http://schemas.microsoft.com/office/drawing/2014/main" id="{6C16B5EF-D411-4604-A618-4A1A3064F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92667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10DD21-0295-491C-A709-229599B37F04}"/>
              </a:ext>
            </a:extLst>
          </p:cNvPr>
          <p:cNvSpPr/>
          <p:nvPr/>
        </p:nvSpPr>
        <p:spPr>
          <a:xfrm>
            <a:off x="1273873" y="136351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F47F37-744E-415A-B1EE-B4B4697BD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41691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B72E8B-C014-4121-AE38-91C3E8449355}"/>
              </a:ext>
            </a:extLst>
          </p:cNvPr>
          <p:cNvCxnSpPr/>
          <p:nvPr/>
        </p:nvCxnSpPr>
        <p:spPr>
          <a:xfrm>
            <a:off x="442806" y="145229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2322982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Packages R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untuk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Visualisasi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59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16559" y="538781"/>
            <a:ext cx="96292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Jenis-jenis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Package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RUntuk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visualisasi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studio logo&quot; Sticker by James9834 | Redbubble">
            <a:extLst>
              <a:ext uri="{FF2B5EF4-FFF2-40B4-BE49-F238E27FC236}">
                <a16:creationId xmlns:a16="http://schemas.microsoft.com/office/drawing/2014/main" id="{3BDCF4B1-85CF-4FCA-9443-4BB0ABE99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167" b="97000" l="1500" r="98833">
                        <a14:foregroundMark x1="40500" y1="12000" x2="47167" y2="70167"/>
                        <a14:foregroundMark x1="74333" y1="18500" x2="38500" y2="75500"/>
                        <a14:foregroundMark x1="54833" y1="10667" x2="59667" y2="68500"/>
                        <a14:foregroundMark x1="64000" y1="63000" x2="64000" y2="63000"/>
                        <a14:foregroundMark x1="88500" y1="54333" x2="88500" y2="54333"/>
                        <a14:foregroundMark x1="13000" y1="82500" x2="87667" y2="81167"/>
                        <a14:foregroundMark x1="44500" y1="89333" x2="52000" y2="89500"/>
                        <a14:foregroundMark x1="64333" y1="88167" x2="75167" y2="87167"/>
                        <a14:foregroundMark x1="77000" y1="87167" x2="86833" y2="84167"/>
                        <a14:foregroundMark x1="63167" y1="88833" x2="52167" y2="89500"/>
                        <a14:foregroundMark x1="42833" y1="89500" x2="23500" y2="87167"/>
                        <a14:foregroundMark x1="21833" y1="86667" x2="14833" y2="84167"/>
                        <a14:foregroundMark x1="13000" y1="80333" x2="19833" y2="77333"/>
                        <a14:foregroundMark x1="20667" y1="77333" x2="20667" y2="77333"/>
                        <a14:foregroundMark x1="17667" y1="73500" x2="12333" y2="63000"/>
                        <a14:foregroundMark x1="10833" y1="57500" x2="10500" y2="47500"/>
                        <a14:foregroundMark x1="10500" y1="43667" x2="13333" y2="34167"/>
                        <a14:foregroundMark x1="14833" y1="32000" x2="20000" y2="23667"/>
                        <a14:foregroundMark x1="20333" y1="23167" x2="30500" y2="15500"/>
                        <a14:foregroundMark x1="34333" y1="13500" x2="42833" y2="10000"/>
                        <a14:foregroundMark x1="44500" y1="10333" x2="53000" y2="10000"/>
                        <a14:foregroundMark x1="55333" y1="10000" x2="63667" y2="11667"/>
                        <a14:foregroundMark x1="65000" y1="13167" x2="74833" y2="18500"/>
                        <a14:foregroundMark x1="75500" y1="19833" x2="82833" y2="27667"/>
                        <a14:foregroundMark x1="84167" y1="30500" x2="87500" y2="38167"/>
                        <a14:foregroundMark x1="88500" y1="41333" x2="88500" y2="56000"/>
                        <a14:foregroundMark x1="88500" y1="57333" x2="78833" y2="7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4" t="6310" r="7696" b="7165"/>
          <a:stretch/>
        </p:blipFill>
        <p:spPr bwMode="auto">
          <a:xfrm>
            <a:off x="4219121" y="3528104"/>
            <a:ext cx="1216957" cy="123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4C8C791-E440-4FF4-B874-C0661FC510A3}"/>
              </a:ext>
            </a:extLst>
          </p:cNvPr>
          <p:cNvSpPr/>
          <p:nvPr/>
        </p:nvSpPr>
        <p:spPr>
          <a:xfrm>
            <a:off x="967666" y="1846555"/>
            <a:ext cx="1802167" cy="754602"/>
          </a:xfrm>
          <a:prstGeom prst="wedgeRectCallout">
            <a:avLst>
              <a:gd name="adj1" fmla="val 138773"/>
              <a:gd name="adj2" fmla="val 211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plotly</a:t>
            </a:r>
            <a:endParaRPr lang="en-US" sz="28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C6AF7F6-9FD0-4AC0-8889-1301B63E816D}"/>
              </a:ext>
            </a:extLst>
          </p:cNvPr>
          <p:cNvSpPr/>
          <p:nvPr/>
        </p:nvSpPr>
        <p:spPr>
          <a:xfrm>
            <a:off x="3275860" y="1846555"/>
            <a:ext cx="1802167" cy="754602"/>
          </a:xfrm>
          <a:prstGeom prst="wedgeRectCallout">
            <a:avLst>
              <a:gd name="adj1" fmla="val 24487"/>
              <a:gd name="adj2" fmla="val 184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geofacet</a:t>
            </a:r>
            <a:endParaRPr lang="en-US" sz="28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44CA49F-78D9-43F8-9DE9-0A2716495739}"/>
              </a:ext>
            </a:extLst>
          </p:cNvPr>
          <p:cNvSpPr/>
          <p:nvPr/>
        </p:nvSpPr>
        <p:spPr>
          <a:xfrm>
            <a:off x="6934086" y="4767309"/>
            <a:ext cx="1802167" cy="754602"/>
          </a:xfrm>
          <a:prstGeom prst="wedgeRectCallout">
            <a:avLst>
              <a:gd name="adj1" fmla="val -145464"/>
              <a:gd name="adj2" fmla="val -81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ggiraph</a:t>
            </a:r>
            <a:endParaRPr lang="en-US" sz="28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18CFE16-DA8B-47A4-91BA-3502510E8AA1}"/>
              </a:ext>
            </a:extLst>
          </p:cNvPr>
          <p:cNvSpPr/>
          <p:nvPr/>
        </p:nvSpPr>
        <p:spPr>
          <a:xfrm>
            <a:off x="1175666" y="4858037"/>
            <a:ext cx="1802167" cy="754602"/>
          </a:xfrm>
          <a:prstGeom prst="wedgeRectCallout">
            <a:avLst>
              <a:gd name="adj1" fmla="val 125473"/>
              <a:gd name="adj2" fmla="val -106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tidyquant</a:t>
            </a:r>
            <a:endParaRPr lang="en-US" sz="28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57B6BC1-F0C7-4475-BD42-CDA6E9CA03C8}"/>
              </a:ext>
            </a:extLst>
          </p:cNvPr>
          <p:cNvSpPr/>
          <p:nvPr/>
        </p:nvSpPr>
        <p:spPr>
          <a:xfrm>
            <a:off x="974333" y="3415000"/>
            <a:ext cx="1802167" cy="754602"/>
          </a:xfrm>
          <a:prstGeom prst="wedgeRectCallout">
            <a:avLst>
              <a:gd name="adj1" fmla="val 131384"/>
              <a:gd name="adj2" fmla="val 54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ggplot2 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B271299-124D-4867-8618-B58008A00CC0}"/>
              </a:ext>
            </a:extLst>
          </p:cNvPr>
          <p:cNvSpPr/>
          <p:nvPr/>
        </p:nvSpPr>
        <p:spPr>
          <a:xfrm>
            <a:off x="7208669" y="3434974"/>
            <a:ext cx="1802167" cy="754602"/>
          </a:xfrm>
          <a:prstGeom prst="wedgeRectCallout">
            <a:avLst>
              <a:gd name="adj1" fmla="val -151868"/>
              <a:gd name="adj2" fmla="val 566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dygraphs</a:t>
            </a:r>
            <a:endParaRPr lang="en-US" sz="28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C78D012F-41FB-4DB5-BC5D-8A14A2F63E99}"/>
              </a:ext>
            </a:extLst>
          </p:cNvPr>
          <p:cNvSpPr/>
          <p:nvPr/>
        </p:nvSpPr>
        <p:spPr>
          <a:xfrm>
            <a:off x="7386222" y="1929754"/>
            <a:ext cx="1982564" cy="754602"/>
          </a:xfrm>
          <a:prstGeom prst="wedgeRectCallout">
            <a:avLst>
              <a:gd name="adj1" fmla="val -170586"/>
              <a:gd name="adj2" fmla="val 203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RColorBrewer</a:t>
            </a:r>
            <a:endParaRPr lang="en-US" sz="24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7C8858A1-5D25-426B-915E-5EB0E3A89E3B}"/>
              </a:ext>
            </a:extLst>
          </p:cNvPr>
          <p:cNvSpPr/>
          <p:nvPr/>
        </p:nvSpPr>
        <p:spPr>
          <a:xfrm>
            <a:off x="5402063" y="1839598"/>
            <a:ext cx="1802167" cy="754602"/>
          </a:xfrm>
          <a:prstGeom prst="wedgeRectCallout">
            <a:avLst>
              <a:gd name="adj1" fmla="val -68124"/>
              <a:gd name="adj2" fmla="val 197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googleVis</a:t>
            </a:r>
            <a:endParaRPr lang="en-US" sz="28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47A8DCE-DE4D-47D0-A813-CC38D5D89A38}"/>
              </a:ext>
            </a:extLst>
          </p:cNvPr>
          <p:cNvSpPr/>
          <p:nvPr/>
        </p:nvSpPr>
        <p:spPr>
          <a:xfrm>
            <a:off x="3053126" y="5682688"/>
            <a:ext cx="1802167" cy="754602"/>
          </a:xfrm>
          <a:prstGeom prst="wedgeRectCallout">
            <a:avLst>
              <a:gd name="adj1" fmla="val 35817"/>
              <a:gd name="adj2" fmla="val -178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taucharts</a:t>
            </a:r>
            <a:endParaRPr lang="en-US" sz="28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F48AA86-C03F-486E-A127-36F361D2D92A}"/>
              </a:ext>
            </a:extLst>
          </p:cNvPr>
          <p:cNvSpPr/>
          <p:nvPr/>
        </p:nvSpPr>
        <p:spPr>
          <a:xfrm>
            <a:off x="5194916" y="5682688"/>
            <a:ext cx="1802167" cy="754602"/>
          </a:xfrm>
          <a:prstGeom prst="wedgeRectCallout">
            <a:avLst>
              <a:gd name="adj1" fmla="val -58272"/>
              <a:gd name="adj2" fmla="val -178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shiny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14AA802-E536-47D0-AA58-0DE960FEA69E}"/>
              </a:ext>
            </a:extLst>
          </p:cNvPr>
          <p:cNvSpPr/>
          <p:nvPr/>
        </p:nvSpPr>
        <p:spPr>
          <a:xfrm>
            <a:off x="658322" y="2992462"/>
            <a:ext cx="2743407" cy="1407886"/>
          </a:xfrm>
          <a:custGeom>
            <a:avLst/>
            <a:gdLst>
              <a:gd name="connsiteX0" fmla="*/ 696893 w 2743407"/>
              <a:gd name="connsiteY0" fmla="*/ 0 h 1407886"/>
              <a:gd name="connsiteX1" fmla="*/ 493693 w 2743407"/>
              <a:gd name="connsiteY1" fmla="*/ 29029 h 1407886"/>
              <a:gd name="connsiteX2" fmla="*/ 450150 w 2743407"/>
              <a:gd name="connsiteY2" fmla="*/ 43543 h 1407886"/>
              <a:gd name="connsiteX3" fmla="*/ 406607 w 2743407"/>
              <a:gd name="connsiteY3" fmla="*/ 72571 h 1407886"/>
              <a:gd name="connsiteX4" fmla="*/ 348550 w 2743407"/>
              <a:gd name="connsiteY4" fmla="*/ 101600 h 1407886"/>
              <a:gd name="connsiteX5" fmla="*/ 275978 w 2743407"/>
              <a:gd name="connsiteY5" fmla="*/ 159657 h 1407886"/>
              <a:gd name="connsiteX6" fmla="*/ 203407 w 2743407"/>
              <a:gd name="connsiteY6" fmla="*/ 246743 h 1407886"/>
              <a:gd name="connsiteX7" fmla="*/ 188893 w 2743407"/>
              <a:gd name="connsiteY7" fmla="*/ 290286 h 1407886"/>
              <a:gd name="connsiteX8" fmla="*/ 159864 w 2743407"/>
              <a:gd name="connsiteY8" fmla="*/ 333829 h 1407886"/>
              <a:gd name="connsiteX9" fmla="*/ 101807 w 2743407"/>
              <a:gd name="connsiteY9" fmla="*/ 435429 h 1407886"/>
              <a:gd name="connsiteX10" fmla="*/ 58264 w 2743407"/>
              <a:gd name="connsiteY10" fmla="*/ 566057 h 1407886"/>
              <a:gd name="connsiteX11" fmla="*/ 29236 w 2743407"/>
              <a:gd name="connsiteY11" fmla="*/ 609600 h 1407886"/>
              <a:gd name="connsiteX12" fmla="*/ 207 w 2743407"/>
              <a:gd name="connsiteY12" fmla="*/ 725714 h 1407886"/>
              <a:gd name="connsiteX13" fmla="*/ 29236 w 2743407"/>
              <a:gd name="connsiteY13" fmla="*/ 1175657 h 1407886"/>
              <a:gd name="connsiteX14" fmla="*/ 174378 w 2743407"/>
              <a:gd name="connsiteY14" fmla="*/ 1291771 h 1407886"/>
              <a:gd name="connsiteX15" fmla="*/ 246950 w 2743407"/>
              <a:gd name="connsiteY15" fmla="*/ 1320800 h 1407886"/>
              <a:gd name="connsiteX16" fmla="*/ 305007 w 2743407"/>
              <a:gd name="connsiteY16" fmla="*/ 1335314 h 1407886"/>
              <a:gd name="connsiteX17" fmla="*/ 406607 w 2743407"/>
              <a:gd name="connsiteY17" fmla="*/ 1364343 h 1407886"/>
              <a:gd name="connsiteX18" fmla="*/ 725921 w 2743407"/>
              <a:gd name="connsiteY18" fmla="*/ 1378857 h 1407886"/>
              <a:gd name="connsiteX19" fmla="*/ 1045236 w 2743407"/>
              <a:gd name="connsiteY19" fmla="*/ 1407886 h 1407886"/>
              <a:gd name="connsiteX20" fmla="*/ 1712893 w 2743407"/>
              <a:gd name="connsiteY20" fmla="*/ 1393371 h 1407886"/>
              <a:gd name="connsiteX21" fmla="*/ 1814493 w 2743407"/>
              <a:gd name="connsiteY21" fmla="*/ 1335314 h 1407886"/>
              <a:gd name="connsiteX22" fmla="*/ 1858036 w 2743407"/>
              <a:gd name="connsiteY22" fmla="*/ 1320800 h 1407886"/>
              <a:gd name="connsiteX23" fmla="*/ 2017693 w 2743407"/>
              <a:gd name="connsiteY23" fmla="*/ 1306286 h 1407886"/>
              <a:gd name="connsiteX24" fmla="*/ 2061236 w 2743407"/>
              <a:gd name="connsiteY24" fmla="*/ 1277257 h 1407886"/>
              <a:gd name="connsiteX25" fmla="*/ 2162836 w 2743407"/>
              <a:gd name="connsiteY25" fmla="*/ 1248229 h 1407886"/>
              <a:gd name="connsiteX26" fmla="*/ 2249921 w 2743407"/>
              <a:gd name="connsiteY26" fmla="*/ 1219200 h 1407886"/>
              <a:gd name="connsiteX27" fmla="*/ 2409578 w 2743407"/>
              <a:gd name="connsiteY27" fmla="*/ 1190171 h 1407886"/>
              <a:gd name="connsiteX28" fmla="*/ 2453121 w 2743407"/>
              <a:gd name="connsiteY28" fmla="*/ 1175657 h 1407886"/>
              <a:gd name="connsiteX29" fmla="*/ 2554721 w 2743407"/>
              <a:gd name="connsiteY29" fmla="*/ 1161143 h 1407886"/>
              <a:gd name="connsiteX30" fmla="*/ 2641807 w 2743407"/>
              <a:gd name="connsiteY30" fmla="*/ 1146629 h 1407886"/>
              <a:gd name="connsiteX31" fmla="*/ 2670836 w 2743407"/>
              <a:gd name="connsiteY31" fmla="*/ 1103086 h 1407886"/>
              <a:gd name="connsiteX32" fmla="*/ 2714378 w 2743407"/>
              <a:gd name="connsiteY32" fmla="*/ 1074057 h 1407886"/>
              <a:gd name="connsiteX33" fmla="*/ 2728893 w 2743407"/>
              <a:gd name="connsiteY33" fmla="*/ 972457 h 1407886"/>
              <a:gd name="connsiteX34" fmla="*/ 2743407 w 2743407"/>
              <a:gd name="connsiteY34" fmla="*/ 928914 h 1407886"/>
              <a:gd name="connsiteX35" fmla="*/ 2728893 w 2743407"/>
              <a:gd name="connsiteY35" fmla="*/ 624114 h 1407886"/>
              <a:gd name="connsiteX36" fmla="*/ 2670836 w 2743407"/>
              <a:gd name="connsiteY36" fmla="*/ 551543 h 1407886"/>
              <a:gd name="connsiteX37" fmla="*/ 2554721 w 2743407"/>
              <a:gd name="connsiteY37" fmla="*/ 522514 h 1407886"/>
              <a:gd name="connsiteX38" fmla="*/ 2424093 w 2743407"/>
              <a:gd name="connsiteY38" fmla="*/ 493486 h 1407886"/>
              <a:gd name="connsiteX39" fmla="*/ 2380550 w 2743407"/>
              <a:gd name="connsiteY39" fmla="*/ 464457 h 1407886"/>
              <a:gd name="connsiteX40" fmla="*/ 2322493 w 2743407"/>
              <a:gd name="connsiteY40" fmla="*/ 420914 h 1407886"/>
              <a:gd name="connsiteX41" fmla="*/ 2264436 w 2743407"/>
              <a:gd name="connsiteY41" fmla="*/ 391886 h 1407886"/>
              <a:gd name="connsiteX42" fmla="*/ 2220893 w 2743407"/>
              <a:gd name="connsiteY42" fmla="*/ 348343 h 1407886"/>
              <a:gd name="connsiteX43" fmla="*/ 2119293 w 2743407"/>
              <a:gd name="connsiteY43" fmla="*/ 304800 h 1407886"/>
              <a:gd name="connsiteX44" fmla="*/ 2061236 w 2743407"/>
              <a:gd name="connsiteY44" fmla="*/ 290286 h 1407886"/>
              <a:gd name="connsiteX45" fmla="*/ 2017693 w 2743407"/>
              <a:gd name="connsiteY45" fmla="*/ 275771 h 1407886"/>
              <a:gd name="connsiteX46" fmla="*/ 1916093 w 2743407"/>
              <a:gd name="connsiteY46" fmla="*/ 246743 h 1407886"/>
              <a:gd name="connsiteX47" fmla="*/ 1872550 w 2743407"/>
              <a:gd name="connsiteY47" fmla="*/ 217714 h 1407886"/>
              <a:gd name="connsiteX48" fmla="*/ 1814493 w 2743407"/>
              <a:gd name="connsiteY48" fmla="*/ 203200 h 1407886"/>
              <a:gd name="connsiteX49" fmla="*/ 1669350 w 2743407"/>
              <a:gd name="connsiteY49" fmla="*/ 174171 h 1407886"/>
              <a:gd name="connsiteX50" fmla="*/ 1509693 w 2743407"/>
              <a:gd name="connsiteY50" fmla="*/ 145143 h 1407886"/>
              <a:gd name="connsiteX51" fmla="*/ 319521 w 2743407"/>
              <a:gd name="connsiteY51" fmla="*/ 159657 h 1407886"/>
              <a:gd name="connsiteX52" fmla="*/ 203407 w 2743407"/>
              <a:gd name="connsiteY52" fmla="*/ 174171 h 1407886"/>
              <a:gd name="connsiteX53" fmla="*/ 159864 w 2743407"/>
              <a:gd name="connsiteY53" fmla="*/ 188686 h 1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43407" h="1407886">
                <a:moveTo>
                  <a:pt x="696893" y="0"/>
                </a:moveTo>
                <a:cubicBezTo>
                  <a:pt x="581212" y="11568"/>
                  <a:pt x="578690" y="4744"/>
                  <a:pt x="493693" y="29029"/>
                </a:cubicBezTo>
                <a:cubicBezTo>
                  <a:pt x="478982" y="33232"/>
                  <a:pt x="463834" y="36701"/>
                  <a:pt x="450150" y="43543"/>
                </a:cubicBezTo>
                <a:cubicBezTo>
                  <a:pt x="434548" y="51344"/>
                  <a:pt x="421753" y="63916"/>
                  <a:pt x="406607" y="72571"/>
                </a:cubicBezTo>
                <a:cubicBezTo>
                  <a:pt x="387821" y="83306"/>
                  <a:pt x="367902" y="91924"/>
                  <a:pt x="348550" y="101600"/>
                </a:cubicBezTo>
                <a:cubicBezTo>
                  <a:pt x="283626" y="198984"/>
                  <a:pt x="360108" y="103570"/>
                  <a:pt x="275978" y="159657"/>
                </a:cubicBezTo>
                <a:cubicBezTo>
                  <a:pt x="242454" y="182007"/>
                  <a:pt x="224826" y="214615"/>
                  <a:pt x="203407" y="246743"/>
                </a:cubicBezTo>
                <a:cubicBezTo>
                  <a:pt x="198569" y="261257"/>
                  <a:pt x="195735" y="276602"/>
                  <a:pt x="188893" y="290286"/>
                </a:cubicBezTo>
                <a:cubicBezTo>
                  <a:pt x="181092" y="305888"/>
                  <a:pt x="166736" y="317795"/>
                  <a:pt x="159864" y="333829"/>
                </a:cubicBezTo>
                <a:cubicBezTo>
                  <a:pt x="116005" y="436166"/>
                  <a:pt x="184529" y="352707"/>
                  <a:pt x="101807" y="435429"/>
                </a:cubicBezTo>
                <a:cubicBezTo>
                  <a:pt x="87948" y="490867"/>
                  <a:pt x="85593" y="511398"/>
                  <a:pt x="58264" y="566057"/>
                </a:cubicBezTo>
                <a:cubicBezTo>
                  <a:pt x="50463" y="581659"/>
                  <a:pt x="38912" y="595086"/>
                  <a:pt x="29236" y="609600"/>
                </a:cubicBezTo>
                <a:cubicBezTo>
                  <a:pt x="19560" y="648305"/>
                  <a:pt x="-2362" y="685901"/>
                  <a:pt x="207" y="725714"/>
                </a:cubicBezTo>
                <a:cubicBezTo>
                  <a:pt x="9883" y="875695"/>
                  <a:pt x="5178" y="1027302"/>
                  <a:pt x="29236" y="1175657"/>
                </a:cubicBezTo>
                <a:cubicBezTo>
                  <a:pt x="45133" y="1273685"/>
                  <a:pt x="106058" y="1264443"/>
                  <a:pt x="174378" y="1291771"/>
                </a:cubicBezTo>
                <a:cubicBezTo>
                  <a:pt x="198569" y="1301447"/>
                  <a:pt x="222233" y="1312561"/>
                  <a:pt x="246950" y="1320800"/>
                </a:cubicBezTo>
                <a:cubicBezTo>
                  <a:pt x="265874" y="1327108"/>
                  <a:pt x="285762" y="1330065"/>
                  <a:pt x="305007" y="1335314"/>
                </a:cubicBezTo>
                <a:cubicBezTo>
                  <a:pt x="338988" y="1344582"/>
                  <a:pt x="371572" y="1360719"/>
                  <a:pt x="406607" y="1364343"/>
                </a:cubicBezTo>
                <a:cubicBezTo>
                  <a:pt x="512589" y="1375307"/>
                  <a:pt x="619537" y="1372947"/>
                  <a:pt x="725921" y="1378857"/>
                </a:cubicBezTo>
                <a:cubicBezTo>
                  <a:pt x="912696" y="1389233"/>
                  <a:pt x="893523" y="1388921"/>
                  <a:pt x="1045236" y="1407886"/>
                </a:cubicBezTo>
                <a:lnTo>
                  <a:pt x="1712893" y="1393371"/>
                </a:lnTo>
                <a:cubicBezTo>
                  <a:pt x="1794536" y="1390105"/>
                  <a:pt x="1753066" y="1376265"/>
                  <a:pt x="1814493" y="1335314"/>
                </a:cubicBezTo>
                <a:cubicBezTo>
                  <a:pt x="1827223" y="1326827"/>
                  <a:pt x="1842890" y="1322964"/>
                  <a:pt x="1858036" y="1320800"/>
                </a:cubicBezTo>
                <a:cubicBezTo>
                  <a:pt x="1910937" y="1313243"/>
                  <a:pt x="1964474" y="1311124"/>
                  <a:pt x="2017693" y="1306286"/>
                </a:cubicBezTo>
                <a:cubicBezTo>
                  <a:pt x="2032207" y="1296610"/>
                  <a:pt x="2045634" y="1285058"/>
                  <a:pt x="2061236" y="1277257"/>
                </a:cubicBezTo>
                <a:cubicBezTo>
                  <a:pt x="2085626" y="1265062"/>
                  <a:pt x="2139582" y="1255205"/>
                  <a:pt x="2162836" y="1248229"/>
                </a:cubicBezTo>
                <a:cubicBezTo>
                  <a:pt x="2192144" y="1239437"/>
                  <a:pt x="2220401" y="1227251"/>
                  <a:pt x="2249921" y="1219200"/>
                </a:cubicBezTo>
                <a:cubicBezTo>
                  <a:pt x="2308007" y="1203358"/>
                  <a:pt x="2349864" y="1203441"/>
                  <a:pt x="2409578" y="1190171"/>
                </a:cubicBezTo>
                <a:cubicBezTo>
                  <a:pt x="2424513" y="1186852"/>
                  <a:pt x="2438119" y="1178657"/>
                  <a:pt x="2453121" y="1175657"/>
                </a:cubicBezTo>
                <a:cubicBezTo>
                  <a:pt x="2486667" y="1168948"/>
                  <a:pt x="2520908" y="1166345"/>
                  <a:pt x="2554721" y="1161143"/>
                </a:cubicBezTo>
                <a:cubicBezTo>
                  <a:pt x="2583808" y="1156668"/>
                  <a:pt x="2612778" y="1151467"/>
                  <a:pt x="2641807" y="1146629"/>
                </a:cubicBezTo>
                <a:cubicBezTo>
                  <a:pt x="2651483" y="1132115"/>
                  <a:pt x="2658501" y="1115421"/>
                  <a:pt x="2670836" y="1103086"/>
                </a:cubicBezTo>
                <a:cubicBezTo>
                  <a:pt x="2683171" y="1090751"/>
                  <a:pt x="2707293" y="1089997"/>
                  <a:pt x="2714378" y="1074057"/>
                </a:cubicBezTo>
                <a:cubicBezTo>
                  <a:pt x="2728272" y="1042795"/>
                  <a:pt x="2722184" y="1006003"/>
                  <a:pt x="2728893" y="972457"/>
                </a:cubicBezTo>
                <a:cubicBezTo>
                  <a:pt x="2731894" y="957455"/>
                  <a:pt x="2738569" y="943428"/>
                  <a:pt x="2743407" y="928914"/>
                </a:cubicBezTo>
                <a:cubicBezTo>
                  <a:pt x="2738569" y="827314"/>
                  <a:pt x="2737340" y="725478"/>
                  <a:pt x="2728893" y="624114"/>
                </a:cubicBezTo>
                <a:cubicBezTo>
                  <a:pt x="2725640" y="585080"/>
                  <a:pt x="2707978" y="565049"/>
                  <a:pt x="2670836" y="551543"/>
                </a:cubicBezTo>
                <a:cubicBezTo>
                  <a:pt x="2633342" y="537909"/>
                  <a:pt x="2593842" y="530338"/>
                  <a:pt x="2554721" y="522514"/>
                </a:cubicBezTo>
                <a:cubicBezTo>
                  <a:pt x="2462589" y="504088"/>
                  <a:pt x="2506083" y="513983"/>
                  <a:pt x="2424093" y="493486"/>
                </a:cubicBezTo>
                <a:cubicBezTo>
                  <a:pt x="2409579" y="483810"/>
                  <a:pt x="2394745" y="474596"/>
                  <a:pt x="2380550" y="464457"/>
                </a:cubicBezTo>
                <a:cubicBezTo>
                  <a:pt x="2360865" y="450397"/>
                  <a:pt x="2343006" y="433735"/>
                  <a:pt x="2322493" y="420914"/>
                </a:cubicBezTo>
                <a:cubicBezTo>
                  <a:pt x="2304145" y="409447"/>
                  <a:pt x="2283788" y="401562"/>
                  <a:pt x="2264436" y="391886"/>
                </a:cubicBezTo>
                <a:cubicBezTo>
                  <a:pt x="2249922" y="377372"/>
                  <a:pt x="2237596" y="360274"/>
                  <a:pt x="2220893" y="348343"/>
                </a:cubicBezTo>
                <a:cubicBezTo>
                  <a:pt x="2195088" y="329911"/>
                  <a:pt x="2150881" y="313825"/>
                  <a:pt x="2119293" y="304800"/>
                </a:cubicBezTo>
                <a:cubicBezTo>
                  <a:pt x="2100113" y="299320"/>
                  <a:pt x="2080416" y="295766"/>
                  <a:pt x="2061236" y="290286"/>
                </a:cubicBezTo>
                <a:cubicBezTo>
                  <a:pt x="2046525" y="286083"/>
                  <a:pt x="2032404" y="279974"/>
                  <a:pt x="2017693" y="275771"/>
                </a:cubicBezTo>
                <a:cubicBezTo>
                  <a:pt x="1890092" y="239313"/>
                  <a:pt x="2020515" y="281549"/>
                  <a:pt x="1916093" y="246743"/>
                </a:cubicBezTo>
                <a:cubicBezTo>
                  <a:pt x="1901579" y="237067"/>
                  <a:pt x="1888584" y="224586"/>
                  <a:pt x="1872550" y="217714"/>
                </a:cubicBezTo>
                <a:cubicBezTo>
                  <a:pt x="1854215" y="209856"/>
                  <a:pt x="1833673" y="208680"/>
                  <a:pt x="1814493" y="203200"/>
                </a:cubicBezTo>
                <a:cubicBezTo>
                  <a:pt x="1713161" y="174249"/>
                  <a:pt x="1842744" y="198943"/>
                  <a:pt x="1669350" y="174171"/>
                </a:cubicBezTo>
                <a:cubicBezTo>
                  <a:pt x="1608115" y="153760"/>
                  <a:pt x="1591752" y="145143"/>
                  <a:pt x="1509693" y="145143"/>
                </a:cubicBezTo>
                <a:cubicBezTo>
                  <a:pt x="1112940" y="145143"/>
                  <a:pt x="716245" y="154819"/>
                  <a:pt x="319521" y="159657"/>
                </a:cubicBezTo>
                <a:cubicBezTo>
                  <a:pt x="280816" y="164495"/>
                  <a:pt x="241784" y="167193"/>
                  <a:pt x="203407" y="174171"/>
                </a:cubicBezTo>
                <a:cubicBezTo>
                  <a:pt x="188354" y="176908"/>
                  <a:pt x="159864" y="188686"/>
                  <a:pt x="159864" y="188686"/>
                </a:cubicBezTo>
              </a:path>
            </a:pathLst>
          </a:cu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83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97466" y="538781"/>
            <a:ext cx="96292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Jenis-jenis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Package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RUntuk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visualisasi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7695E76-DAB9-48B5-A4A7-357A722B5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988701"/>
              </p:ext>
            </p:extLst>
          </p:nvPr>
        </p:nvGraphicFramePr>
        <p:xfrm>
          <a:off x="688258" y="1706637"/>
          <a:ext cx="876581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16">
                  <a:extLst>
                    <a:ext uri="{9D8B030D-6E8A-4147-A177-3AD203B41FA5}">
                      <a16:colId xmlns:a16="http://schemas.microsoft.com/office/drawing/2014/main" val="142898592"/>
                    </a:ext>
                  </a:extLst>
                </a:gridCol>
                <a:gridCol w="7084498">
                  <a:extLst>
                    <a:ext uri="{9D8B030D-6E8A-4147-A177-3AD203B41FA5}">
                      <a16:colId xmlns:a16="http://schemas.microsoft.com/office/drawing/2014/main" val="125827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Fundamental </a:t>
                      </a:r>
                      <a:r>
                        <a:rPr lang="en-US" dirty="0" err="1"/>
                        <a:t>Fungsi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94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Plotly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tapi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bisa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interaktif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52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</a:t>
                      </a:r>
                      <a:r>
                        <a:rPr lang="en-US" dirty="0" err="1"/>
                        <a:t>visualisasinya</a:t>
                      </a:r>
                      <a:r>
                        <a:rPr lang="en-US" dirty="0"/>
                        <a:t>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70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Tidyquant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finansial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90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Taucharts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data yang </a:t>
                      </a:r>
                      <a:r>
                        <a:rPr lang="en-US" dirty="0" err="1"/>
                        <a:t>lebih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menarik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warnanya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355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Ggiraph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memungkinkan</a:t>
                      </a:r>
                      <a:r>
                        <a:rPr lang="en-US" dirty="0"/>
                        <a:t> Anda </a:t>
                      </a:r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grafik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ggplot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dinamis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29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Geofacet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Memvisualisasikan</a:t>
                      </a:r>
                      <a:r>
                        <a:rPr lang="en-US" dirty="0"/>
                        <a:t> data yang </a:t>
                      </a:r>
                      <a:r>
                        <a:rPr lang="en-US" dirty="0" err="1"/>
                        <a:t>berhubungan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data </a:t>
                      </a:r>
                      <a:r>
                        <a:rPr lang="en-US" dirty="0" err="1"/>
                        <a:t>geografis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4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googleVis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Menghubungkan</a:t>
                      </a:r>
                      <a:r>
                        <a:rPr lang="en-US" dirty="0"/>
                        <a:t> R </a:t>
                      </a:r>
                      <a:r>
                        <a:rPr lang="en-US" dirty="0" err="1"/>
                        <a:t>dengan</a:t>
                      </a:r>
                      <a:r>
                        <a:rPr lang="en-US" dirty="0"/>
                        <a:t> google chart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5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RColorBrewer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Palet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warna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memperindah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grafik</a:t>
                      </a:r>
                      <a:r>
                        <a:rPr lang="en-US" dirty="0"/>
                        <a:t> di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84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dygraphs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Menghubungkan</a:t>
                      </a:r>
                      <a:r>
                        <a:rPr lang="en-US" dirty="0"/>
                        <a:t> R dan </a:t>
                      </a:r>
                      <a:r>
                        <a:rPr lang="en-US" dirty="0" err="1"/>
                        <a:t>javascrip</a:t>
                      </a:r>
                      <a:r>
                        <a:rPr lang="en-US" dirty="0"/>
                        <a:t> chart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time series yang </a:t>
                      </a:r>
                      <a:r>
                        <a:rPr lang="en-US" dirty="0" err="1"/>
                        <a:t>interaktif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5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Shiny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memudahkan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pembuatan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 web </a:t>
                      </a:r>
                      <a:r>
                        <a:rPr lang="en-US" dirty="0" err="1"/>
                        <a:t>interaktif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langsung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R. Bisa </a:t>
                      </a:r>
                      <a:r>
                        <a:rPr lang="en-US" dirty="0" err="1"/>
                        <a:t>membuat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visualisasi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report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website yang </a:t>
                      </a:r>
                      <a:r>
                        <a:rPr lang="en-US" dirty="0" err="1"/>
                        <a:t>interaktif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menarik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135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40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2322982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Apa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Mengapa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ggplot2?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0" y="63622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Apa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itu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ggplot2?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D57CB0-33CC-4507-9A9E-CFEDD45305E6}"/>
              </a:ext>
            </a:extLst>
          </p:cNvPr>
          <p:cNvSpPr/>
          <p:nvPr/>
        </p:nvSpPr>
        <p:spPr>
          <a:xfrm>
            <a:off x="425050" y="2155064"/>
            <a:ext cx="1312155" cy="67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BDEA70-77AE-48F7-9F93-DCEBCF419B76}"/>
              </a:ext>
            </a:extLst>
          </p:cNvPr>
          <p:cNvSpPr/>
          <p:nvPr/>
        </p:nvSpPr>
        <p:spPr>
          <a:xfrm>
            <a:off x="2805220" y="2155064"/>
            <a:ext cx="1312155" cy="67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CFAE18-A7BA-4456-87A5-513AB9B8B308}"/>
              </a:ext>
            </a:extLst>
          </p:cNvPr>
          <p:cNvSpPr/>
          <p:nvPr/>
        </p:nvSpPr>
        <p:spPr>
          <a:xfrm>
            <a:off x="115943" y="3516832"/>
            <a:ext cx="1830844" cy="67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Grammar of graphic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4A8351-1D8A-48D7-9A1F-8ED51B162C6D}"/>
              </a:ext>
            </a:extLst>
          </p:cNvPr>
          <p:cNvSpPr/>
          <p:nvPr/>
        </p:nvSpPr>
        <p:spPr>
          <a:xfrm>
            <a:off x="2545875" y="3516831"/>
            <a:ext cx="1830844" cy="67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visualisasi</a:t>
            </a:r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2D0814-9926-4A2B-8107-1B8954E48910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2635341" y="2591281"/>
            <a:ext cx="1040081" cy="42480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0A31858-02E4-452F-97AE-492D27095EDF}"/>
              </a:ext>
            </a:extLst>
          </p:cNvPr>
          <p:cNvCxnSpPr>
            <a:cxnSpLocks/>
          </p:cNvCxnSpPr>
          <p:nvPr/>
        </p:nvCxnSpPr>
        <p:spPr>
          <a:xfrm flipV="1">
            <a:off x="3332624" y="3856043"/>
            <a:ext cx="1946773" cy="3392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335035-4586-4852-B5A5-BBEEC655284B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1365" y="2833489"/>
            <a:ext cx="49763" cy="68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AF862B-12A1-4016-9041-D05C305C0136}"/>
              </a:ext>
            </a:extLst>
          </p:cNvPr>
          <p:cNvCxnSpPr/>
          <p:nvPr/>
        </p:nvCxnSpPr>
        <p:spPr>
          <a:xfrm flipH="1">
            <a:off x="3407213" y="2802849"/>
            <a:ext cx="49763" cy="68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Free Photo | Jigsaw puzzle with missing piece. missing puzzle pieces">
            <a:extLst>
              <a:ext uri="{FF2B5EF4-FFF2-40B4-BE49-F238E27FC236}">
                <a16:creationId xmlns:a16="http://schemas.microsoft.com/office/drawing/2014/main" id="{FA9A9802-DB5A-4B50-942E-70AA7404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656" y="2326557"/>
            <a:ext cx="3317926" cy="22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283CF23-EE1A-4DDA-BC1D-035E36F44450}"/>
              </a:ext>
            </a:extLst>
          </p:cNvPr>
          <p:cNvSpPr/>
          <p:nvPr/>
        </p:nvSpPr>
        <p:spPr>
          <a:xfrm>
            <a:off x="5841466" y="4715297"/>
            <a:ext cx="3341863" cy="830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/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5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382509" y="41707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Mengapa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ggplot2?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44AD88-78F9-401D-B0F4-FB642A6CF4BF}"/>
              </a:ext>
            </a:extLst>
          </p:cNvPr>
          <p:cNvSpPr/>
          <p:nvPr/>
        </p:nvSpPr>
        <p:spPr>
          <a:xfrm>
            <a:off x="4558039" y="3596544"/>
            <a:ext cx="1582993" cy="393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source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196E74-9258-4799-8CA5-E0629BB265CE}"/>
              </a:ext>
            </a:extLst>
          </p:cNvPr>
          <p:cNvSpPr/>
          <p:nvPr/>
        </p:nvSpPr>
        <p:spPr>
          <a:xfrm>
            <a:off x="7519644" y="5433328"/>
            <a:ext cx="2300481" cy="393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di 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2229A0-5B35-4218-BFA4-9506EE83BEEA}"/>
              </a:ext>
            </a:extLst>
          </p:cNvPr>
          <p:cNvSpPr/>
          <p:nvPr/>
        </p:nvSpPr>
        <p:spPr>
          <a:xfrm>
            <a:off x="722524" y="5423532"/>
            <a:ext cx="1582993" cy="3932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vis in R</a:t>
            </a:r>
          </a:p>
        </p:txBody>
      </p:sp>
      <p:pic>
        <p:nvPicPr>
          <p:cNvPr id="3074" name="Picture 2" descr="Home | BASIC">
            <a:extLst>
              <a:ext uri="{FF2B5EF4-FFF2-40B4-BE49-F238E27FC236}">
                <a16:creationId xmlns:a16="http://schemas.microsoft.com/office/drawing/2014/main" id="{AC27EC54-C364-4984-B855-E1B608C2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8723"/>
            <a:ext cx="3563362" cy="137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ernyalanya Kultur Open Source untuk Kesekian Kalinya… – yudhaps.home.blog">
            <a:extLst>
              <a:ext uri="{FF2B5EF4-FFF2-40B4-BE49-F238E27FC236}">
                <a16:creationId xmlns:a16="http://schemas.microsoft.com/office/drawing/2014/main" id="{F3A69B75-1977-4C97-8355-7BF5360FF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8222" r="74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59" r="25110"/>
          <a:stretch/>
        </p:blipFill>
        <p:spPr bwMode="auto">
          <a:xfrm>
            <a:off x="4019074" y="1745801"/>
            <a:ext cx="2660921" cy="26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asy 5-minute Setup And An Easy To Navigate App - Easy To Use Easy Icon Png  - 1288x1288 PNG Download - PNGkit">
            <a:extLst>
              <a:ext uri="{FF2B5EF4-FFF2-40B4-BE49-F238E27FC236}">
                <a16:creationId xmlns:a16="http://schemas.microsoft.com/office/drawing/2014/main" id="{90F66B4D-F7BC-431A-9760-EE71B0DF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43" y="3131910"/>
            <a:ext cx="2164282" cy="226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51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2322982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Komponen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ggplot2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2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15943" y="414203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Komponen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ggplot2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1B1F78E-EA4D-45D8-BE34-A00820C20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7026850"/>
              </p:ext>
            </p:extLst>
          </p:nvPr>
        </p:nvGraphicFramePr>
        <p:xfrm>
          <a:off x="1393947" y="1745801"/>
          <a:ext cx="7351663" cy="4763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96342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2322982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Dasar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Kanvas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(Plot)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4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0" y="63622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Kanvas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F879E5-13C1-47A8-BEB6-513FC718C1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672" y="1559555"/>
            <a:ext cx="5634653" cy="511203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921552-4092-4C74-8169-317E62B64966}"/>
              </a:ext>
            </a:extLst>
          </p:cNvPr>
          <p:cNvSpPr/>
          <p:nvPr/>
        </p:nvSpPr>
        <p:spPr>
          <a:xfrm>
            <a:off x="589935" y="3234813"/>
            <a:ext cx="2517059" cy="1533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Code: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library(ggplot2)</a:t>
            </a:r>
          </a:p>
          <a:p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222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336DBD3-CAF4-4342-9220-82F984AE5FCD}"/>
              </a:ext>
            </a:extLst>
          </p:cNvPr>
          <p:cNvSpPr/>
          <p:nvPr/>
        </p:nvSpPr>
        <p:spPr>
          <a:xfrm>
            <a:off x="4598633" y="2160270"/>
            <a:ext cx="4323425" cy="2393975"/>
          </a:xfrm>
          <a:prstGeom prst="wedgeRectCallout">
            <a:avLst>
              <a:gd name="adj1" fmla="val -87531"/>
              <a:gd name="adj2" fmla="val 32834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-1004608" y="618470"/>
            <a:ext cx="119227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Target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Pembahasan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CB35D9-369B-4401-A66D-09094A6B0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063" y="2609563"/>
            <a:ext cx="3950564" cy="16388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dirty="0" err="1">
                <a:solidFill>
                  <a:schemeClr val="bg1"/>
                </a:solidFill>
              </a:rPr>
              <a:t>Mengenal</a:t>
            </a:r>
            <a:r>
              <a:rPr lang="en-US" sz="3200" b="1" dirty="0">
                <a:solidFill>
                  <a:schemeClr val="bg1"/>
                </a:solidFill>
              </a:rPr>
              <a:t> ggplot2 </a:t>
            </a:r>
            <a:r>
              <a:rPr lang="en-US" sz="3200" b="1" dirty="0" err="1">
                <a:solidFill>
                  <a:schemeClr val="bg1"/>
                </a:solidFill>
              </a:rPr>
              <a:t>untuk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menghasilkan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grafik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dengan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mudah</a:t>
            </a:r>
            <a:r>
              <a:rPr lang="en-US" sz="3200" b="1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3" y="3280832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3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-2438400" y="176825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Tambah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Judul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3D7E32-FF84-4E4B-AA17-42C6FB908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3868" y="1352017"/>
            <a:ext cx="5027902" cy="4566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CA80AB-F807-452D-9518-74C6922485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43" y="4238522"/>
            <a:ext cx="4930567" cy="89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1974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-2438400" y="176825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Center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Judul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03298F-C4DA-4629-AA73-3D0A75E92D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5704" y="1573162"/>
            <a:ext cx="5260728" cy="4758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FC9D69-506B-4B7A-8022-7376B08BF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7" y="3495830"/>
            <a:ext cx="5113463" cy="1089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189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-2028974" y="138487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X dan Y labs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3DEB79-F01F-4F46-9CBC-53528B1BDC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3939" y="1111045"/>
            <a:ext cx="4949694" cy="5340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29E90-E0E3-4876-907D-BFFDD0835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7" y="4166421"/>
            <a:ext cx="6607113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8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271118"/>
            <a:ext cx="962923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Data &amp;</a:t>
            </a: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Aesthetic </a:t>
            </a:r>
          </a:p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Maping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5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270496" y="-170111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Aesthetic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Maping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B62EF-6451-4DEF-BAD6-BAE5961A4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5113" y="1627433"/>
            <a:ext cx="5883150" cy="401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6A3BA-02AE-47A5-B311-B19A06FD8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7" y="2778153"/>
            <a:ext cx="4854361" cy="17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4312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20286" y="2720694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Layer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66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42193B-8CCF-4F6B-98C0-1BE1A66D4B51}"/>
              </a:ext>
            </a:extLst>
          </p:cNvPr>
          <p:cNvSpPr/>
          <p:nvPr/>
        </p:nvSpPr>
        <p:spPr>
          <a:xfrm>
            <a:off x="2348912" y="1101212"/>
            <a:ext cx="5673213" cy="556505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97466" y="-189391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Layer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39A1D86-A374-44EE-9207-50BBA19E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53" y="1431844"/>
            <a:ext cx="5163932" cy="472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41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216450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Scatter plot &amp;</a:t>
            </a:r>
          </a:p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Pengaturan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Warna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9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15943" y="-11686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Scatter plot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2A028-ECD1-4916-99EA-D1EC97891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8067" y="1311477"/>
            <a:ext cx="5883150" cy="4016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B1025D-3CA7-4F44-B02A-B984F7BC7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496" y="1863753"/>
            <a:ext cx="4854361" cy="1714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B25DEC-AB99-4A46-B561-8DFD19B52A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87" y="5407851"/>
            <a:ext cx="6828112" cy="1028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2408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15943" y="-11686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Scatter plot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7019B3-FF78-4445-9D6F-2E59C4D8F88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4860"/>
          <a:stretch/>
        </p:blipFill>
        <p:spPr>
          <a:xfrm>
            <a:off x="1273873" y="1284269"/>
            <a:ext cx="3338950" cy="5223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8B85C-929B-4889-A8BA-99BCDF10DF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4257"/>
          <a:stretch/>
        </p:blipFill>
        <p:spPr>
          <a:xfrm>
            <a:off x="4938715" y="2203363"/>
            <a:ext cx="3412285" cy="292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90890" y="-4459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Outlines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9D744EFA-B0ED-4A78-840B-3343A774E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271230"/>
              </p:ext>
            </p:extLst>
          </p:nvPr>
        </p:nvGraphicFramePr>
        <p:xfrm>
          <a:off x="1061488" y="809503"/>
          <a:ext cx="8127999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266">
                  <a:extLst>
                    <a:ext uri="{9D8B030D-6E8A-4147-A177-3AD203B41FA5}">
                      <a16:colId xmlns:a16="http://schemas.microsoft.com/office/drawing/2014/main" val="2947883842"/>
                    </a:ext>
                  </a:extLst>
                </a:gridCol>
                <a:gridCol w="6507332">
                  <a:extLst>
                    <a:ext uri="{9D8B030D-6E8A-4147-A177-3AD203B41FA5}">
                      <a16:colId xmlns:a16="http://schemas.microsoft.com/office/drawing/2014/main" val="1612311779"/>
                    </a:ext>
                  </a:extLst>
                </a:gridCol>
                <a:gridCol w="1084401">
                  <a:extLst>
                    <a:ext uri="{9D8B030D-6E8A-4147-A177-3AD203B41FA5}">
                      <a16:colId xmlns:a16="http://schemas.microsoft.com/office/drawing/2014/main" val="2205001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Pembahasan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Halaman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97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Apa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dan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mengapa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visualization?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+ dan -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Visualisasi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dengan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37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Packages 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untuk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Visualisasi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47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Apa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dan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mengapa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ggplot2?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725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Komponen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90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Dasar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kanvas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(plot)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99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&amp; Aesthetic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6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Layer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20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Scatter plot dan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pengaturan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warna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08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0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Line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99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85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Pie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57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Faceting 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2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QnA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378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02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753598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Histogram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53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DD2337-CD36-4348-860B-F39143BD6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3849" y="417075"/>
            <a:ext cx="5997460" cy="400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BDBE7A-25D4-4563-9456-4AA95BC9B0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084" y="4765691"/>
            <a:ext cx="9038801" cy="937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7013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39192" y="2720694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539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0D1BF4-6D78-401A-88CB-65C3BE8FA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947" y="4730609"/>
            <a:ext cx="7780694" cy="1874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2A5632-1D17-4980-A4B2-B6E9B9955F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0347" y="587688"/>
            <a:ext cx="581456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2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753598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Bar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8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60563" y="-4459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Bar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E1E92B-0DE8-4B2A-A917-2B2519E81D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021" y="5152594"/>
            <a:ext cx="7102455" cy="153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67DF2-11BB-4004-A534-AC96C5C75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4553" y="878740"/>
            <a:ext cx="5921253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7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60563" y="-44590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Bar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E1EEE-D75A-47E3-AD03-C9EF2E052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93218"/>
            <a:ext cx="5811011" cy="2363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B9EF5D-F8FD-4449-AF60-2D3AD70594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7303" y="1856772"/>
            <a:ext cx="5921253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14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753598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Pie 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0" y="63622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Pie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1CAEA8-E66D-4DD4-96DD-677B5EB335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134" y="1745801"/>
            <a:ext cx="5738357" cy="401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DDD86-6808-48A9-BE0E-3D0F8C96CA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43" y="2623636"/>
            <a:ext cx="5527773" cy="190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01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753598"/>
            <a:ext cx="962923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Faceting Plot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0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2322982"/>
            <a:ext cx="9629235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Apa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dan </a:t>
            </a:r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Mengapa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Visualization?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385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270496" y="-11686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Faceting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ED888A-508E-4ACC-B48C-B55E92EB1E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975" y="1951897"/>
            <a:ext cx="5883150" cy="4016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2E620-34FC-43EE-BC02-78F30E94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599" y="3004028"/>
            <a:ext cx="4778154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3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529738" y="2309318"/>
            <a:ext cx="962923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Q&amp;A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2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-1874-78dee323222c1327796cb8763593970d (1)">
            <a:hlinkClick r:id="" action="ppaction://media"/>
            <a:extLst>
              <a:ext uri="{FF2B5EF4-FFF2-40B4-BE49-F238E27FC236}">
                <a16:creationId xmlns:a16="http://schemas.microsoft.com/office/drawing/2014/main" id="{D786C6E1-BA93-4856-BB5F-42442A57B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6747" y="899383"/>
            <a:ext cx="3612680" cy="361268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572008" y="3788788"/>
            <a:ext cx="7555054" cy="2123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“I have no special talents.</a:t>
            </a:r>
          </a:p>
          <a:p>
            <a:pPr algn="ctr"/>
            <a:r>
              <a:rPr lang="en-US" sz="4400" b="1" i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I am only passionately curios.”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(Albert Einstein)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7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0" y="63622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Apa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itu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Visualization?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E45C3E6-F760-4AFB-B3FB-5ECC4C197B59}"/>
              </a:ext>
            </a:extLst>
          </p:cNvPr>
          <p:cNvSpPr/>
          <p:nvPr/>
        </p:nvSpPr>
        <p:spPr>
          <a:xfrm>
            <a:off x="246866" y="1473847"/>
            <a:ext cx="8762197" cy="4117970"/>
          </a:xfrm>
          <a:prstGeom prst="wedgeEllipseCallout">
            <a:avLst>
              <a:gd name="adj1" fmla="val 67788"/>
              <a:gd name="adj2" fmla="val 85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800" b="0" i="0" dirty="0" err="1">
                <a:effectLst/>
                <a:latin typeface="charter"/>
              </a:rPr>
              <a:t>Visualisasi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adala</a:t>
            </a:r>
            <a:r>
              <a:rPr lang="en-US" sz="2800" dirty="0" err="1">
                <a:latin typeface="charter"/>
              </a:rPr>
              <a:t>h</a:t>
            </a:r>
            <a:r>
              <a:rPr lang="en-US" sz="2800" dirty="0"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teknik</a:t>
            </a:r>
            <a:r>
              <a:rPr lang="en-US" sz="2800" b="0" i="0" dirty="0">
                <a:effectLst/>
                <a:latin typeface="charter"/>
              </a:rPr>
              <a:t> yang </a:t>
            </a:r>
            <a:r>
              <a:rPr lang="en-US" sz="2800" b="0" i="0" dirty="0" err="1">
                <a:effectLst/>
                <a:latin typeface="charter"/>
              </a:rPr>
              <a:t>digunakan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untuk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mengkomunikasikan</a:t>
            </a:r>
            <a:r>
              <a:rPr lang="en-US" sz="2800" b="0" i="0" dirty="0">
                <a:effectLst/>
                <a:latin typeface="charter"/>
              </a:rPr>
              <a:t> data </a:t>
            </a:r>
            <a:r>
              <a:rPr lang="en-US" sz="2800" b="0" i="0" dirty="0" err="1">
                <a:effectLst/>
                <a:latin typeface="charter"/>
              </a:rPr>
              <a:t>atau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informasi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dengan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membuatnya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kedalam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objek</a:t>
            </a:r>
            <a:r>
              <a:rPr lang="en-US" sz="2800" b="0" i="0" dirty="0">
                <a:effectLst/>
                <a:latin typeface="charter"/>
              </a:rPr>
              <a:t> visual </a:t>
            </a:r>
            <a:r>
              <a:rPr lang="en-US" sz="2800" b="0" i="0" dirty="0" err="1">
                <a:effectLst/>
                <a:latin typeface="charter"/>
              </a:rPr>
              <a:t>seperti</a:t>
            </a:r>
            <a:r>
              <a:rPr lang="en-US" sz="2800" b="0" i="0" dirty="0">
                <a:effectLst/>
                <a:latin typeface="charter"/>
              </a:rPr>
              <a:t>: </a:t>
            </a:r>
            <a:r>
              <a:rPr lang="en-US" sz="2800" b="0" i="0" dirty="0" err="1">
                <a:effectLst/>
                <a:latin typeface="charter"/>
              </a:rPr>
              <a:t>titik</a:t>
            </a:r>
            <a:r>
              <a:rPr lang="en-US" sz="2800" b="0" i="0" dirty="0">
                <a:effectLst/>
                <a:latin typeface="charter"/>
              </a:rPr>
              <a:t>, </a:t>
            </a:r>
            <a:r>
              <a:rPr lang="en-US" sz="2800" b="0" i="0" dirty="0" err="1">
                <a:effectLst/>
                <a:latin typeface="charter"/>
              </a:rPr>
              <a:t>garis</a:t>
            </a:r>
            <a:r>
              <a:rPr lang="en-US" sz="2800" b="0" i="0" dirty="0">
                <a:effectLst/>
                <a:latin typeface="charter"/>
              </a:rPr>
              <a:t>, </a:t>
            </a:r>
            <a:r>
              <a:rPr lang="en-US" sz="2800" b="0" i="0" dirty="0" err="1">
                <a:effectLst/>
                <a:latin typeface="charter"/>
              </a:rPr>
              <a:t>batang</a:t>
            </a:r>
            <a:r>
              <a:rPr lang="en-US" sz="2800" b="0" i="0" dirty="0">
                <a:effectLst/>
                <a:latin typeface="charter"/>
              </a:rPr>
              <a:t>, dan </a:t>
            </a:r>
            <a:r>
              <a:rPr lang="en-US" sz="2800" b="0" i="0" dirty="0" err="1">
                <a:effectLst/>
                <a:latin typeface="charter"/>
              </a:rPr>
              <a:t>lainnya</a:t>
            </a:r>
            <a:r>
              <a:rPr lang="en-US" sz="2800" dirty="0">
                <a:latin typeface="charter"/>
              </a:rPr>
              <a:t> </a:t>
            </a:r>
            <a:r>
              <a:rPr lang="en-US" sz="2800" dirty="0" err="1">
                <a:latin typeface="charter"/>
              </a:rPr>
              <a:t>ke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dalam</a:t>
            </a:r>
            <a:r>
              <a:rPr lang="en-US" sz="2800" b="0" i="0" dirty="0">
                <a:effectLst/>
                <a:latin typeface="charter"/>
              </a:rPr>
              <a:t> </a:t>
            </a:r>
            <a:r>
              <a:rPr lang="en-US" sz="2800" b="0" i="0" dirty="0" err="1">
                <a:effectLst/>
                <a:latin typeface="charter"/>
              </a:rPr>
              <a:t>grafik</a:t>
            </a:r>
            <a:r>
              <a:rPr lang="en-US" sz="2800" b="0" i="0" dirty="0">
                <a:effectLst/>
                <a:latin typeface="charter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86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497466" y="769164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Mengapa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butuh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visualization?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4FE6AE19-835D-41EB-A7F1-DC87B36C333B}"/>
              </a:ext>
            </a:extLst>
          </p:cNvPr>
          <p:cNvSpPr/>
          <p:nvPr/>
        </p:nvSpPr>
        <p:spPr>
          <a:xfrm>
            <a:off x="155250" y="1749754"/>
            <a:ext cx="8762197" cy="3358490"/>
          </a:xfrm>
          <a:prstGeom prst="wedgeEllipseCallout">
            <a:avLst>
              <a:gd name="adj1" fmla="val 69920"/>
              <a:gd name="adj2" fmla="val 123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800" dirty="0"/>
              <a:t>Karena data </a:t>
            </a:r>
            <a:r>
              <a:rPr lang="en-US" sz="2800" dirty="0" err="1"/>
              <a:t>begitu</a:t>
            </a:r>
            <a:r>
              <a:rPr lang="en-US" sz="2800" dirty="0"/>
              <a:t> </a:t>
            </a:r>
            <a:r>
              <a:rPr lang="en-US" sz="2800" dirty="0" err="1"/>
              <a:t>kompleks</a:t>
            </a:r>
            <a:r>
              <a:rPr lang="en-US" sz="2800" dirty="0"/>
              <a:t> dan </a:t>
            </a:r>
            <a:r>
              <a:rPr lang="en-US" sz="2800" dirty="0" err="1"/>
              <a:t>butuh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dipahami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mudah</a:t>
            </a:r>
            <a:r>
              <a:rPr lang="en-US" sz="2800" dirty="0"/>
              <a:t>. </a:t>
            </a:r>
            <a:r>
              <a:rPr lang="en-US" sz="2800" dirty="0" err="1"/>
              <a:t>Makanya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visualisasi</a:t>
            </a:r>
            <a:r>
              <a:rPr lang="en-US" sz="2800" dirty="0"/>
              <a:t> data. </a:t>
            </a:r>
          </a:p>
        </p:txBody>
      </p:sp>
    </p:spTree>
    <p:extLst>
      <p:ext uri="{BB962C8B-B14F-4D97-AF65-F5344CB8AC3E}">
        <p14:creationId xmlns:p14="http://schemas.microsoft.com/office/powerpoint/2010/main" val="136614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42229" y="-67555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Visualization Guide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Visualization Types: Everything a Marketer Needs to Know - TapClicks">
            <a:extLst>
              <a:ext uri="{FF2B5EF4-FFF2-40B4-BE49-F238E27FC236}">
                <a16:creationId xmlns:a16="http://schemas.microsoft.com/office/drawing/2014/main" id="{8399945E-578C-48E0-B5BC-A1D6CD01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" t="10430" r="6288" b="6635"/>
          <a:stretch/>
        </p:blipFill>
        <p:spPr bwMode="auto">
          <a:xfrm>
            <a:off x="1207973" y="855775"/>
            <a:ext cx="8246099" cy="58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5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639192" y="1785954"/>
            <a:ext cx="9629235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+ dan -</a:t>
            </a:r>
          </a:p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Visualisasi</a:t>
            </a:r>
            <a:endParaRPr lang="en-US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dengan</a:t>
            </a: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R?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CEB32C71-6533-4065-96A5-7410BF4DE751}"/>
              </a:ext>
            </a:extLst>
          </p:cNvPr>
          <p:cNvSpPr/>
          <p:nvPr/>
        </p:nvSpPr>
        <p:spPr>
          <a:xfrm>
            <a:off x="639192" y="109717"/>
            <a:ext cx="9410329" cy="6684886"/>
          </a:xfrm>
          <a:prstGeom prst="donut">
            <a:avLst>
              <a:gd name="adj" fmla="val 1817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4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5343E9-013F-4B17-A28E-EC92CD0EE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86" t="6254" r="-13179" b="2603"/>
          <a:stretch/>
        </p:blipFill>
        <p:spPr>
          <a:xfrm>
            <a:off x="10271464" y="0"/>
            <a:ext cx="3527393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B728DB-987D-4DCC-A1E0-74BCA1A5E24A}"/>
              </a:ext>
            </a:extLst>
          </p:cNvPr>
          <p:cNvSpPr/>
          <p:nvPr/>
        </p:nvSpPr>
        <p:spPr>
          <a:xfrm>
            <a:off x="115943" y="538781"/>
            <a:ext cx="96292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Visualisasi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dengan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 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AA540-5475-4AF4-8D72-3D019F637DCF}"/>
              </a:ext>
            </a:extLst>
          </p:cNvPr>
          <p:cNvSpPr/>
          <p:nvPr/>
        </p:nvSpPr>
        <p:spPr>
          <a:xfrm>
            <a:off x="98187" y="77231"/>
            <a:ext cx="2134775" cy="37274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gital Talent Scholarship">
            <a:extLst>
              <a:ext uri="{FF2B5EF4-FFF2-40B4-BE49-F238E27FC236}">
                <a16:creationId xmlns:a16="http://schemas.microsoft.com/office/drawing/2014/main" id="{3A3490AD-1967-45A5-91B5-040A4EB94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66" y="115057"/>
            <a:ext cx="791426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aket Excel Dasar | DQLab">
            <a:extLst>
              <a:ext uri="{FF2B5EF4-FFF2-40B4-BE49-F238E27FC236}">
                <a16:creationId xmlns:a16="http://schemas.microsoft.com/office/drawing/2014/main" id="{F4F12845-45DA-4B64-BA25-E44D729C9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78"/>
          <a:stretch/>
        </p:blipFill>
        <p:spPr bwMode="auto">
          <a:xfrm>
            <a:off x="1498521" y="166033"/>
            <a:ext cx="687194" cy="25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FDAC30-0B60-486B-89DD-97ADAE90FA28}"/>
              </a:ext>
            </a:extLst>
          </p:cNvPr>
          <p:cNvSpPr/>
          <p:nvPr/>
        </p:nvSpPr>
        <p:spPr>
          <a:xfrm>
            <a:off x="1273873" y="109717"/>
            <a:ext cx="24014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FFC89-C798-4533-9C93-39CFB4CA4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3" y="115057"/>
            <a:ext cx="309107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DD13E-BA94-4F8D-8017-C3C75C087672}"/>
              </a:ext>
            </a:extLst>
          </p:cNvPr>
          <p:cNvCxnSpPr/>
          <p:nvPr/>
        </p:nvCxnSpPr>
        <p:spPr>
          <a:xfrm>
            <a:off x="442806" y="118595"/>
            <a:ext cx="0" cy="30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QTrobot - expressive humanoid social robot for research and teaching">
            <a:extLst>
              <a:ext uri="{FF2B5EF4-FFF2-40B4-BE49-F238E27FC236}">
                <a16:creationId xmlns:a16="http://schemas.microsoft.com/office/drawing/2014/main" id="{0CB2E20F-810E-48AE-B0B9-27AFA5AB4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1" b="100000" l="10000" r="90000">
                        <a14:foregroundMark x1="32500" y1="43704" x2="32500" y2="43704"/>
                        <a14:foregroundMark x1="31204" y1="46296" x2="31204" y2="46296"/>
                        <a14:foregroundMark x1="37037" y1="70185" x2="37037" y2="70185"/>
                        <a14:foregroundMark x1="36481" y1="68889" x2="36481" y2="68889"/>
                        <a14:foregroundMark x1="46852" y1="91019" x2="33796" y2="92037"/>
                        <a14:foregroundMark x1="35185" y1="28426" x2="35185" y2="28426"/>
                        <a14:foregroundMark x1="36111" y1="29722" x2="36111" y2="29722"/>
                        <a14:foregroundMark x1="31667" y1="40926" x2="35093" y2="62685"/>
                        <a14:backgroundMark x1="29630" y1="36759" x2="29630" y2="36759"/>
                        <a14:backgroundMark x1="78056" y1="35463" x2="78056" y2="35463"/>
                        <a14:backgroundMark x1="68426" y1="32500" x2="68426" y2="32500"/>
                        <a14:backgroundMark x1="79259" y1="63241" x2="79259" y2="63241"/>
                        <a14:backgroundMark x1="63426" y1="52963" x2="63426" y2="52963"/>
                        <a14:backgroundMark x1="63981" y1="49352" x2="63981" y2="49352"/>
                        <a14:backgroundMark x1="65648" y1="49907" x2="65648" y2="49907"/>
                        <a14:backgroundMark x1="63148" y1="51852" x2="63148" y2="51852"/>
                        <a14:backgroundMark x1="62778" y1="59074" x2="62778" y2="59074"/>
                        <a14:backgroundMark x1="62778" y1="63426" x2="62778" y2="63426"/>
                        <a14:backgroundMark x1="62778" y1="62407" x2="62778" y2="62407"/>
                        <a14:backgroundMark x1="62500" y1="63981" x2="62500" y2="63981"/>
                        <a14:backgroundMark x1="32593" y1="34444" x2="32593" y2="34444"/>
                        <a14:backgroundMark x1="37500" y1="50370" x2="37500" y2="50370"/>
                        <a14:backgroundMark x1="37500" y1="48056" x2="37500" y2="48056"/>
                        <a14:backgroundMark x1="37963" y1="50093" x2="37963" y2="50093"/>
                        <a14:backgroundMark x1="37963" y1="51574" x2="37963" y2="51574"/>
                        <a14:backgroundMark x1="38426" y1="49444" x2="38426" y2="49444"/>
                        <a14:backgroundMark x1="37500" y1="47037" x2="38056" y2="52870"/>
                        <a14:backgroundMark x1="39352" y1="63056" x2="39352" y2="63056"/>
                        <a14:backgroundMark x1="39074" y1="62407" x2="39074" y2="62407"/>
                        <a14:backgroundMark x1="37315" y1="33056" x2="37315" y2="33056"/>
                        <a14:backgroundMark x1="38704" y1="33611" x2="38704" y2="33611"/>
                        <a14:backgroundMark x1="39907" y1="33611" x2="39907" y2="33611"/>
                        <a14:backgroundMark x1="45000" y1="33981" x2="36204" y2="32685"/>
                        <a14:backgroundMark x1="56574" y1="33426" x2="61759" y2="3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786" y="3428999"/>
            <a:ext cx="3612679" cy="361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A2BB818-7541-4B58-A341-14A14F7F7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236117"/>
              </p:ext>
            </p:extLst>
          </p:nvPr>
        </p:nvGraphicFramePr>
        <p:xfrm>
          <a:off x="497466" y="2131059"/>
          <a:ext cx="9247712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3856">
                  <a:extLst>
                    <a:ext uri="{9D8B030D-6E8A-4147-A177-3AD203B41FA5}">
                      <a16:colId xmlns:a16="http://schemas.microsoft.com/office/drawing/2014/main" val="4233747082"/>
                    </a:ext>
                  </a:extLst>
                </a:gridCol>
                <a:gridCol w="4623856">
                  <a:extLst>
                    <a:ext uri="{9D8B030D-6E8A-4147-A177-3AD203B41FA5}">
                      <a16:colId xmlns:a16="http://schemas.microsoft.com/office/drawing/2014/main" val="3128571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Manfaat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Kerugian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9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Memudahkan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dipahami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dari</a:t>
                      </a:r>
                      <a:r>
                        <a:rPr lang="en-US" sz="2000" dirty="0"/>
                        <a:t> pada </a:t>
                      </a:r>
                      <a:r>
                        <a:rPr lang="en-US" sz="2000" dirty="0" err="1"/>
                        <a:t>teks</a:t>
                      </a:r>
                      <a:r>
                        <a:rPr lang="en-US" sz="2000" dirty="0"/>
                        <a:t> dan </a:t>
                      </a:r>
                      <a:r>
                        <a:rPr lang="en-US" sz="2000" dirty="0" err="1"/>
                        <a:t>angka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Jikalau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ingin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fitur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banyak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maka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perlu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membeli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dengan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cosh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lumayan</a:t>
                      </a:r>
                      <a:r>
                        <a:rPr lang="en-US" sz="2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95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Efisien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dalam</a:t>
                      </a:r>
                      <a:r>
                        <a:rPr lang="en-US" sz="2000" dirty="0"/>
                        <a:t> mem-</a:t>
                      </a:r>
                      <a:r>
                        <a:rPr lang="en-US" sz="2000" dirty="0" err="1"/>
                        <a:t>visualkan</a:t>
                      </a:r>
                      <a:r>
                        <a:rPr lang="en-US" sz="2000" dirty="0"/>
                        <a:t> data yang </a:t>
                      </a:r>
                      <a:r>
                        <a:rPr lang="en-US" sz="2000" dirty="0" err="1"/>
                        <a:t>cukup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kompleks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kondisinya</a:t>
                      </a:r>
                      <a:endParaRPr lang="en-US" sz="20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000" dirty="0"/>
                        <a:t>Bisa </a:t>
                      </a:r>
                      <a:r>
                        <a:rPr lang="en-US" sz="2000" dirty="0" err="1"/>
                        <a:t>jadi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pemaran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visualisasi</a:t>
                      </a:r>
                      <a:r>
                        <a:rPr lang="en-US" sz="2000" dirty="0"/>
                        <a:t> pada R </a:t>
                      </a:r>
                      <a:r>
                        <a:rPr lang="en-US" sz="2000" dirty="0" err="1"/>
                        <a:t>menjadi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gangguan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bagi</a:t>
                      </a:r>
                      <a:r>
                        <a:rPr lang="en-US" sz="2000" dirty="0"/>
                        <a:t> user(</a:t>
                      </a:r>
                      <a:r>
                        <a:rPr lang="en-US" sz="2000" dirty="0" err="1"/>
                        <a:t>tidak</a:t>
                      </a:r>
                      <a:r>
                        <a:rPr lang="en-US" sz="2000" dirty="0"/>
                        <a:t> tau programming).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5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penggunaannya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memanfaatkan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fitur-fitur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seperti</a:t>
                      </a:r>
                      <a:r>
                        <a:rPr lang="en-US" sz="2000" dirty="0"/>
                        <a:t> Peta </a:t>
                      </a:r>
                      <a:r>
                        <a:rPr lang="en-US" sz="2000" dirty="0" err="1"/>
                        <a:t>Geografis</a:t>
                      </a:r>
                      <a:r>
                        <a:rPr lang="en-US" sz="2000" dirty="0"/>
                        <a:t> dan GIS </a:t>
                      </a:r>
                      <a:r>
                        <a:rPr lang="en-US" sz="2000" dirty="0" err="1"/>
                        <a:t>menjadi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sangat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baik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untuk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mengeksplor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wawasan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bisnis</a:t>
                      </a:r>
                      <a:r>
                        <a:rPr lang="en-US" sz="2000" dirty="0"/>
                        <a:t> yang </a:t>
                      </a:r>
                      <a:r>
                        <a:rPr lang="en-US" sz="2000" dirty="0" err="1"/>
                        <a:t>berkaitan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dengan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geografi</a:t>
                      </a:r>
                      <a:endParaRPr 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541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58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7874</TotalTime>
  <Words>519</Words>
  <Application>Microsoft Office PowerPoint</Application>
  <PresentationFormat>Widescreen</PresentationFormat>
  <Paragraphs>205</Paragraphs>
  <Slides>42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charter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Ronny Fahrudin</dc:creator>
  <cp:lastModifiedBy>Ronny Fahrudin</cp:lastModifiedBy>
  <cp:revision>52</cp:revision>
  <dcterms:created xsi:type="dcterms:W3CDTF">2021-05-25T09:50:10Z</dcterms:created>
  <dcterms:modified xsi:type="dcterms:W3CDTF">2021-06-02T09:56:23Z</dcterms:modified>
</cp:coreProperties>
</file>